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72" r:id="rId4"/>
  </p:sldMasterIdLst>
  <p:notesMasterIdLst>
    <p:notesMasterId r:id="rId39"/>
  </p:notesMasterIdLst>
  <p:handoutMasterIdLst>
    <p:handoutMasterId r:id="rId40"/>
  </p:handoutMasterIdLst>
  <p:sldIdLst>
    <p:sldId id="274" r:id="rId5"/>
    <p:sldId id="262" r:id="rId6"/>
    <p:sldId id="275" r:id="rId7"/>
    <p:sldId id="263" r:id="rId8"/>
    <p:sldId id="264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67" r:id="rId24"/>
    <p:sldId id="291" r:id="rId25"/>
    <p:sldId id="292" r:id="rId26"/>
    <p:sldId id="293" r:id="rId27"/>
    <p:sldId id="269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273" r:id="rId37"/>
    <p:sldId id="302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8DE1C"/>
    <a:srgbClr val="000000"/>
    <a:srgbClr val="65FA00"/>
    <a:srgbClr val="FAB900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7CE84F3-28C3-443E-9E96-99CF82512B78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2" autoAdjust="0"/>
    <p:restoredTop sz="94703" autoAdjust="0"/>
  </p:normalViewPr>
  <p:slideViewPr>
    <p:cSldViewPr snapToGrid="0">
      <p:cViewPr varScale="1">
        <p:scale>
          <a:sx n="68" d="100"/>
          <a:sy n="68" d="100"/>
        </p:scale>
        <p:origin x="4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2965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76E33EC2-9EC5-4E10-9144-86E86613D31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6F9F941-E752-4BD2-BA91-874CE8E1C0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DD978-A294-4268-829C-55C7EB5D9910}" type="datetimeFigureOut">
              <a:rPr lang="en-US" smtClean="0"/>
              <a:t>6/6/2020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E77F5445-1C7B-4CE5-97AA-11FE3B0D1DF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4639B5BE-3C96-4779-BAFC-FA6CC51DA2A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6CA8D4-27C8-4D41-90BD-AED8D47A3C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0471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E9404-0252-4823-AD24-A092A5EE9433}" type="datetimeFigureOut">
              <a:rPr lang="en-US" smtClean="0"/>
              <a:t>6/6/2020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972E0-5198-46C6-8EFE-44A646AD96E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691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template for students to design a field trip to a location for other students to view. Includes directions to the student of what to include on each slide and what content should be considered.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3456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668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4090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2961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7335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7421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2213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5859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5638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4709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template for students to design a field trip to a location for other students to view. Includes directions to the student of what to include on each slide and what content should be considered.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056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3520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example, Astoria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Oregon is a town on the Oregon coast well know for its starring role in the movie “The Goonies”.  Today, we will take a trip from our school to Astoria through miles and time…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8094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example, Astoria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Oregon is a town on the Oregon coast well know for its starring role in the movie “The Goonies”.  Today, we will take a trip from our school to Astoria through miles and time…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741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example, Astoria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Oregon is a town on the Oregon coast well know for its starring role in the movie “The Goonies”.  Today, we will take a trip from our school to Astoria through miles and time…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7767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can use this type of slide for text, images, shapes and tables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help add information in a different way.  Duplicate this slide to add additional images of important location in your visit.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8366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can use this type of slide for text, images, shapes and tables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help add information in a different way.  Duplicate this slide to add additional images of important location in your visit.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5626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can use this type of slide for text, images, shapes and tables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help add information in a different way.  Duplicate this slide to add additional images of important location in your visit.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1271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can use this type of slide for text, images, shapes and tables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help add information in a different way.  Duplicate this slide to add additional images of important location in your visit.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0232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can use this type of slide for text, images, shapes and tables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help add information in a different way.  Duplicate this slide to add additional images of important location in your visit.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52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example, Astoria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Oregon is a town on the Oregon coast well know for its starring role in the movie “The Goonies”.  Today, we will take a trip from our school to Astoria through miles and time…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2964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example, Astoria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Oregon is a town on the Oregon coast well know for its starring role in the movie “The Goonies”.  Today, we will take a trip from our school to Astoria through miles and time…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079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1992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example, Astoria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Oregon is a town on the Oregon coast well know for its starring role in the movie “The Goonies”.  Today, we will take a trip from our school to Astoria through miles and time…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5384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example, Astoria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Oregon is a town on the Oregon coast well know for its starring role in the movie “The Goonies”.  Today, we will take a trip from our school to Astoria through miles and time…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46154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09610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783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5014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example, Astoria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Oregon is a town on the Oregon coast well know for its starring role in the movie “The Goonies”.  Today, we will take a trip from our school to Astoria through miles and time…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7712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0987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8111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9695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589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ACCA78F-92AB-4E48-AE97-EF6830990F62}" type="datetime1">
              <a:rPr lang="en-US" noProof="0" smtClean="0"/>
              <a:t>6/6/2020</a:t>
            </a:fld>
            <a:endParaRPr lang="en-US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2F0A33C-B6D6-454E-A4EA-5198AC78DEE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7" name="Text Placeholder 16">
            <a:extLst>
              <a:ext uri="{FF2B5EF4-FFF2-40B4-BE49-F238E27FC236}">
                <a16:creationId xmlns="" xmlns:a16="http://schemas.microsoft.com/office/drawing/2014/main" id="{B941F392-55E3-4875-A0A8-7C2B611343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65359" y="599983"/>
            <a:ext cx="638175" cy="53975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  <a:lvl2pPr marL="228600" indent="0" algn="ctr">
              <a:buNone/>
              <a:defRPr sz="2800">
                <a:solidFill>
                  <a:schemeClr val="bg1"/>
                </a:solidFill>
              </a:defRPr>
            </a:lvl2pPr>
            <a:lvl3pPr marL="457200" indent="0" algn="ctr">
              <a:buNone/>
              <a:defRPr sz="2800">
                <a:solidFill>
                  <a:schemeClr val="bg1"/>
                </a:solidFill>
              </a:defRPr>
            </a:lvl3pPr>
            <a:lvl4pPr marL="685800" indent="0" algn="ctr">
              <a:buNone/>
              <a:defRPr sz="2800">
                <a:solidFill>
                  <a:schemeClr val="bg1"/>
                </a:solidFill>
              </a:defRPr>
            </a:lvl4pPr>
            <a:lvl5pPr marL="914400" indent="0" algn="ctr"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="" xmlns:a16="http://schemas.microsoft.com/office/drawing/2014/main" id="{792D370F-01D2-4F21-BE9F-9951674A65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05594" y="1242501"/>
            <a:ext cx="638175" cy="53975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  <a:lvl2pPr marL="228600" indent="0" algn="ctr">
              <a:buNone/>
              <a:defRPr sz="2800">
                <a:solidFill>
                  <a:schemeClr val="bg1"/>
                </a:solidFill>
              </a:defRPr>
            </a:lvl2pPr>
            <a:lvl3pPr marL="457200" indent="0" algn="ctr">
              <a:buNone/>
              <a:defRPr sz="2800">
                <a:solidFill>
                  <a:schemeClr val="bg1"/>
                </a:solidFill>
              </a:defRPr>
            </a:lvl3pPr>
            <a:lvl4pPr marL="685800" indent="0" algn="ctr">
              <a:buNone/>
              <a:defRPr sz="2800">
                <a:solidFill>
                  <a:schemeClr val="bg1"/>
                </a:solidFill>
              </a:defRPr>
            </a:lvl4pPr>
            <a:lvl5pPr marL="914400" indent="0" algn="ctr"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="" xmlns:a16="http://schemas.microsoft.com/office/drawing/2014/main" id="{F0D26AC6-BA38-4193-A559-9227287583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165359" y="1885019"/>
            <a:ext cx="638175" cy="53975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  <a:lvl2pPr marL="228600" indent="0" algn="ctr">
              <a:buNone/>
              <a:defRPr sz="2800"/>
            </a:lvl2pPr>
            <a:lvl3pPr marL="457200" indent="0" algn="ctr">
              <a:buNone/>
              <a:defRPr sz="2800"/>
            </a:lvl3pPr>
            <a:lvl4pPr marL="685800" indent="0" algn="ctr">
              <a:buNone/>
              <a:defRPr sz="2800"/>
            </a:lvl4pPr>
            <a:lvl5pPr marL="914400" indent="0" algn="ctr">
              <a:buNone/>
              <a:defRPr sz="28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="" xmlns:a16="http://schemas.microsoft.com/office/drawing/2014/main" id="{E8BC1B5E-B477-4CD0-996D-5614FE4B3F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527184" y="1238157"/>
            <a:ext cx="638175" cy="53975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  <a:lvl2pPr marL="228600" indent="0" algn="ctr">
              <a:buNone/>
              <a:defRPr sz="2800"/>
            </a:lvl2pPr>
            <a:lvl3pPr marL="457200" indent="0" algn="ctr">
              <a:buNone/>
              <a:defRPr sz="2800"/>
            </a:lvl3pPr>
            <a:lvl4pPr marL="685800" indent="0" algn="ctr">
              <a:buNone/>
              <a:defRPr sz="2800"/>
            </a:lvl4pPr>
            <a:lvl5pPr marL="914400" indent="0" algn="ctr">
              <a:buNone/>
              <a:defRPr sz="28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blackWhite">
          <a:xfrm>
            <a:off x="4311650" y="1512376"/>
            <a:ext cx="3568700" cy="1809943"/>
          </a:xfrm>
          <a:noFill/>
          <a:ln w="38100">
            <a:noFill/>
          </a:ln>
        </p:spPr>
        <p:txBody>
          <a:bodyPr lIns="274320" rIns="274320" anchor="ctr" anchorCtr="0">
            <a:normAutofit/>
          </a:bodyPr>
          <a:lstStyle>
            <a:lvl1pPr algn="ctr">
              <a:defRPr sz="3800" cap="none" baseline="0">
                <a:solidFill>
                  <a:schemeClr val="tx1"/>
                </a:solidFill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11650" y="3322319"/>
            <a:ext cx="3568700" cy="2023304"/>
          </a:xfrm>
          <a:noFill/>
        </p:spPr>
        <p:txBody>
          <a:bodyPr anchor="ctr" anchorCtr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smtClean="0"/>
              <a:t>Click to edit Master subtitle style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715302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14884-7E82-475D-9A3A-EC3F77897F9E}" type="datetime1">
              <a:rPr lang="en-US" noProof="0" smtClean="0"/>
              <a:t>6/6/2020</a:t>
            </a:fld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38BE4AA6-ED36-4D3B-ABD8-3BA6059C30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44516" y="1127369"/>
            <a:ext cx="4703084" cy="1188720"/>
          </a:xfrm>
          <a:noFill/>
          <a:ln>
            <a:noFill/>
          </a:ln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cap="none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D94707B9-0409-43FA-B052-6AE401D767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44516" y="2263081"/>
            <a:ext cx="4702968" cy="3909119"/>
          </a:xfrm>
          <a:noFill/>
          <a:ln>
            <a:noFill/>
          </a:ln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228600" indent="0" algn="ctr">
              <a:buNone/>
              <a:defRPr>
                <a:solidFill>
                  <a:schemeClr val="bg1"/>
                </a:solidFill>
              </a:defRPr>
            </a:lvl2pPr>
            <a:lvl3pPr marL="457200" indent="0" algn="ctr">
              <a:buNone/>
              <a:defRPr>
                <a:solidFill>
                  <a:schemeClr val="bg1"/>
                </a:solidFill>
              </a:defRPr>
            </a:lvl3pPr>
            <a:lvl4pPr marL="685800" indent="0" algn="ctr">
              <a:buNone/>
              <a:defRPr>
                <a:solidFill>
                  <a:schemeClr val="bg1"/>
                </a:solidFill>
              </a:defRPr>
            </a:lvl4pPr>
            <a:lvl5pPr marL="9144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2560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blackWhite">
          <a:xfrm>
            <a:off x="1600200" y="2386744"/>
            <a:ext cx="8991600" cy="1645920"/>
          </a:xfrm>
          <a:noFill/>
          <a:ln w="38100">
            <a:solidFill>
              <a:srgbClr val="FFFFFF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2400">
                <a:solidFill>
                  <a:srgbClr val="262626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smtClean="0"/>
              <a:t>Click to edit Master subtitle style</a:t>
            </a:r>
            <a:endParaRPr lang="en-US" noProof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1AB69-D700-446C-B8CC-7FD158206DB0}" type="datetime1">
              <a:rPr lang="en-US" noProof="0" smtClean="0"/>
              <a:t>6/6/2020</a:t>
            </a:fld>
            <a:endParaRPr lang="en-US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87374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Heade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C268440A-E3ED-426B-A1F8-1D7557F9584D}"/>
              </a:ext>
            </a:extLst>
          </p:cNvPr>
          <p:cNvSpPr/>
          <p:nvPr userDrawn="1"/>
        </p:nvSpPr>
        <p:spPr>
          <a:xfrm>
            <a:off x="0" y="3648173"/>
            <a:ext cx="12192000" cy="32098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blackWhite">
          <a:xfrm>
            <a:off x="1600200" y="1887121"/>
            <a:ext cx="8991600" cy="1645920"/>
          </a:xfrm>
          <a:noFill/>
          <a:ln w="38100">
            <a:solidFill>
              <a:srgbClr val="FFFFFF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smtClean="0"/>
              <a:t>Click to edit Master subtitle style</a:t>
            </a:r>
            <a:endParaRPr lang="en-US" noProof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4C2ADD7-FB08-498D-A08E-7A43C3DF9661}" type="datetime1">
              <a:rPr lang="en-US" noProof="0" smtClean="0"/>
              <a:t>6/6/2020</a:t>
            </a:fld>
            <a:endParaRPr lang="en-US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496345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noFill/>
          <a:ln>
            <a:solidFill>
              <a:schemeClr val="accent2"/>
            </a:solidFill>
          </a:ln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7870D-5590-4CB3-9317-BC2B5D4C81A7}" type="datetime1">
              <a:rPr lang="en-US" noProof="0" smtClean="0"/>
              <a:t>6/6/2020</a:t>
            </a:fld>
            <a:endParaRPr lang="en-US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C0B668FB-6A04-4C02-A197-0044D616A95A}"/>
              </a:ext>
            </a:extLst>
          </p:cNvPr>
          <p:cNvSpPr/>
          <p:nvPr userDrawn="1"/>
        </p:nvSpPr>
        <p:spPr>
          <a:xfrm>
            <a:off x="-15240" y="-1"/>
            <a:ext cx="365760" cy="687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38643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noFill/>
          <a:ln>
            <a:noFill/>
          </a:ln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90569-448C-47BA-B384-24D337637F46}" type="datetime1">
              <a:rPr lang="en-US" noProof="0" smtClean="0"/>
              <a:t>6/6/2020</a:t>
            </a:fld>
            <a:endParaRPr lang="en-US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E972FC25-236C-4A4E-83A6-4EBE36B8339C}"/>
              </a:ext>
            </a:extLst>
          </p:cNvPr>
          <p:cNvSpPr/>
          <p:nvPr userDrawn="1"/>
        </p:nvSpPr>
        <p:spPr>
          <a:xfrm>
            <a:off x="-15240" y="-1"/>
            <a:ext cx="365760" cy="687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955229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83436" y="2313433"/>
            <a:ext cx="4270248" cy="704087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dirty="0">
                <a:solidFill>
                  <a:schemeClr val="bg1"/>
                </a:solidFill>
              </a:defRPr>
            </a:lvl1pPr>
          </a:lstStyle>
          <a:p>
            <a:pPr marL="228600" lvl="0" indent="-228600"/>
            <a:r>
              <a:rPr lang="en-US" noProof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583436" y="3143250"/>
            <a:ext cx="4270248" cy="259677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fld id="{B8C78709-CCEF-41D1-B2AE-4D4A4F18FEF3}" type="datetime1">
              <a:rPr lang="en-US" noProof="0" smtClean="0"/>
              <a:t>6/6/2020</a:t>
            </a:fld>
            <a:endParaRPr lang="en-US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 bwMode="gray">
          <a:noFill/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="" xmlns:a16="http://schemas.microsoft.com/office/drawing/2014/main" id="{7CC6D812-2BC4-484A-A3B0-D751943CAC2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304927" y="2313433"/>
            <a:ext cx="4270248" cy="704088"/>
          </a:xfrm>
        </p:spPr>
        <p:txBody>
          <a:bodyPr anchor="b"/>
          <a:lstStyle>
            <a:lvl1pPr marL="0" indent="0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4450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59962" y="6324918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644389" y="6345814"/>
            <a:ext cx="2753746" cy="323968"/>
          </a:xfrm>
        </p:spPr>
        <p:txBody>
          <a:bodyPr/>
          <a:lstStyle/>
          <a:p>
            <a:fld id="{2F3A3361-8120-40A2-A65A-1528B682E795}" type="datetime1">
              <a:rPr lang="en-US" noProof="0" smtClean="0"/>
              <a:t>6/6/2020</a:t>
            </a:fld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" y="6403848"/>
            <a:ext cx="5901189" cy="320040"/>
          </a:xfrm>
        </p:spPr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64070FEF-D9D1-45DF-A806-9CA5B8270E72}"/>
              </a:ext>
            </a:extLst>
          </p:cNvPr>
          <p:cNvSpPr/>
          <p:nvPr userDrawn="1"/>
        </p:nvSpPr>
        <p:spPr>
          <a:xfrm>
            <a:off x="-15240" y="-1"/>
            <a:ext cx="365760" cy="687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C8A7AD-2B2B-4A1B-8A04-1B8223844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3463130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6E27B-BA5D-479A-84ED-92F977BAFB4F}" type="datetime1">
              <a:rPr lang="en-US" noProof="0" smtClean="0"/>
              <a:t>6/6/2020</a:t>
            </a:fld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30181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688624" y="594360"/>
            <a:ext cx="10893775" cy="1962150"/>
          </a:xfrm>
          <a:noFill/>
          <a:ln w="38100">
            <a:solidFill>
              <a:schemeClr val="bg1"/>
            </a:solidFill>
          </a:ln>
        </p:spPr>
        <p:txBody>
          <a:bodyPr lIns="72000" tIns="72000" rIns="72000" bIns="72000" anchor="t" anchorCtr="0">
            <a:normAutofit/>
          </a:bodyPr>
          <a:lstStyle>
            <a:lvl1pPr algn="l">
              <a:defRPr sz="4000" cap="none" spc="0" baseline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99108" y="2084071"/>
            <a:ext cx="10883292" cy="3501154"/>
          </a:xfrm>
        </p:spPr>
        <p:txBody>
          <a:bodyPr numCol="2" spcCol="108000">
            <a:normAutofit/>
          </a:bodyPr>
          <a:lstStyle>
            <a:lvl1pPr marL="228600" indent="-228600" algn="l">
              <a:buClr>
                <a:schemeClr val="accent2"/>
              </a:buClr>
              <a:buFont typeface="Wingdings" panose="05000000000000000000" pitchFamily="2" charset="2"/>
              <a:buChar char="§"/>
              <a:defRPr sz="240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-228600" algn="l">
              <a:buClr>
                <a:schemeClr val="accent2"/>
              </a:buClr>
              <a:buFont typeface="Wingdings" panose="05000000000000000000" pitchFamily="2" charset="2"/>
              <a:buChar char="§"/>
              <a:defRPr sz="2400">
                <a:solidFill>
                  <a:schemeClr val="tx2">
                    <a:lumMod val="50000"/>
                  </a:schemeClr>
                </a:solidFill>
              </a:defRPr>
            </a:lvl2pPr>
            <a:lvl3pPr marL="685800" indent="-228600" algn="l">
              <a:buClr>
                <a:schemeClr val="accent2"/>
              </a:buClr>
              <a:buFont typeface="Wingdings" panose="05000000000000000000" pitchFamily="2" charset="2"/>
              <a:buChar char="§"/>
              <a:defRPr sz="2400">
                <a:solidFill>
                  <a:schemeClr val="tx2">
                    <a:lumMod val="50000"/>
                  </a:schemeClr>
                </a:solidFill>
              </a:defRPr>
            </a:lvl3pPr>
            <a:lvl4pPr marL="914400" indent="-228600" algn="l">
              <a:buClr>
                <a:schemeClr val="accent2"/>
              </a:buClr>
              <a:buFont typeface="Wingdings" panose="05000000000000000000" pitchFamily="2" charset="2"/>
              <a:buChar char="§"/>
              <a:defRPr sz="2400">
                <a:solidFill>
                  <a:schemeClr val="tx2">
                    <a:lumMod val="50000"/>
                  </a:schemeClr>
                </a:solidFill>
              </a:defRPr>
            </a:lvl4pPr>
            <a:lvl5pPr marL="1143000" indent="-228600" algn="l">
              <a:buClr>
                <a:schemeClr val="accent2"/>
              </a:buClr>
              <a:buFont typeface="Wingdings" panose="05000000000000000000" pitchFamily="2" charset="2"/>
              <a:buChar char="§"/>
              <a:defRPr sz="2400"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256090" y="6234888"/>
            <a:ext cx="2025832" cy="323968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B0C3551B-8785-42EF-965F-613ABAFBA2C9}" type="datetime1">
              <a:rPr lang="en-US" noProof="0" smtClean="0"/>
              <a:t>6/6/2020</a:t>
            </a:fld>
            <a:endParaRPr lang="en-US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895599" y="6238816"/>
            <a:ext cx="4229101" cy="320040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916161" y="5804577"/>
            <a:ext cx="365760" cy="365760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42F0A33C-B6D6-454E-A4EA-5198AC78DEE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DC5B8FA8-6A22-40E7-B3E9-A963C93B51FA}"/>
              </a:ext>
            </a:extLst>
          </p:cNvPr>
          <p:cNvSpPr/>
          <p:nvPr userDrawn="1"/>
        </p:nvSpPr>
        <p:spPr>
          <a:xfrm>
            <a:off x="-15240" y="2"/>
            <a:ext cx="365760" cy="687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58204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, and Three Images">
    <p:bg bwMode="black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5B634A45-4F6E-4E7E-A6D7-E30CC149DF79}"/>
              </a:ext>
            </a:extLst>
          </p:cNvPr>
          <p:cNvSpPr/>
          <p:nvPr userDrawn="1"/>
        </p:nvSpPr>
        <p:spPr>
          <a:xfrm>
            <a:off x="0" y="2423160"/>
            <a:ext cx="12192000" cy="4439128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Picture Placeholder 6">
            <a:extLst>
              <a:ext uri="{FF2B5EF4-FFF2-40B4-BE49-F238E27FC236}">
                <a16:creationId xmlns="" xmlns:a16="http://schemas.microsoft.com/office/drawing/2014/main" id="{3A725127-1EDA-41FB-9345-CD60997140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23479" y="2952166"/>
            <a:ext cx="2880000" cy="2880000"/>
          </a:xfrm>
          <a:ln w="38100">
            <a:solidFill>
              <a:srgbClr val="FFFFFF"/>
            </a:solidFill>
          </a:ln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5" name="Picture Placeholder 6">
            <a:extLst>
              <a:ext uri="{FF2B5EF4-FFF2-40B4-BE49-F238E27FC236}">
                <a16:creationId xmlns="" xmlns:a16="http://schemas.microsoft.com/office/drawing/2014/main" id="{45910403-693E-46B1-890E-692928E72B7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488521" y="2952166"/>
            <a:ext cx="2880000" cy="2880000"/>
          </a:xfrm>
          <a:ln w="38100">
            <a:solidFill>
              <a:srgbClr val="FFFFFF"/>
            </a:solidFill>
          </a:ln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5309" y="6238816"/>
            <a:ext cx="2753746" cy="323968"/>
          </a:xfrm>
        </p:spPr>
        <p:txBody>
          <a:bodyPr/>
          <a:lstStyle/>
          <a:p>
            <a:fld id="{614064A6-FC1D-4F03-A188-90DE1DCCD8AD}" type="datetime1">
              <a:rPr lang="en-US" noProof="0" smtClean="0"/>
              <a:t>6/6/2020</a:t>
            </a:fld>
            <a:endParaRPr lang="en-US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7720" y="6238816"/>
            <a:ext cx="5901189" cy="320040"/>
          </a:xfrm>
        </p:spPr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322802" y="6217920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344A571C-BD72-4598-B89C-F24CC99E0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807747" y="289559"/>
            <a:ext cx="10564350" cy="1127761"/>
          </a:xfrm>
          <a:noFill/>
          <a:ln>
            <a:noFill/>
          </a:ln>
        </p:spPr>
        <p:txBody>
          <a:bodyPr anchor="b" anchorCtr="1"/>
          <a:lstStyle>
            <a:lvl1pPr>
              <a:defRPr cap="none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Picture Placeholder 6">
            <a:extLst>
              <a:ext uri="{FF2B5EF4-FFF2-40B4-BE49-F238E27FC236}">
                <a16:creationId xmlns="" xmlns:a16="http://schemas.microsoft.com/office/drawing/2014/main" id="{6759A834-A403-4050-9F3D-ABDDC9182E9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656000" y="2952166"/>
            <a:ext cx="2880000" cy="2880000"/>
          </a:xfrm>
          <a:ln w="38100">
            <a:solidFill>
              <a:srgbClr val="FFFFFF"/>
            </a:solidFill>
          </a:ln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7" name="Text Placeholder 16">
            <a:extLst>
              <a:ext uri="{FF2B5EF4-FFF2-40B4-BE49-F238E27FC236}">
                <a16:creationId xmlns="" xmlns:a16="http://schemas.microsoft.com/office/drawing/2014/main" id="{B0AC4720-7B75-40C4-BE31-CB8EBA0AAF8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7720" y="1493521"/>
            <a:ext cx="10561319" cy="1127762"/>
          </a:xfrm>
          <a:noFill/>
        </p:spPr>
        <p:txBody>
          <a:bodyPr anchor="t" anchorCtr="1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228600" indent="0" algn="ctr">
              <a:buNone/>
              <a:defRPr sz="2000"/>
            </a:lvl2pPr>
            <a:lvl3pPr marL="457200" indent="0" algn="ctr">
              <a:buNone/>
              <a:defRPr sz="2000"/>
            </a:lvl3pPr>
            <a:lvl4pPr marL="685800" indent="0" algn="ctr">
              <a:buNone/>
              <a:defRPr sz="2000"/>
            </a:lvl4pPr>
            <a:lvl5pPr marL="914400" indent="0" algn="ctr">
              <a:buNone/>
              <a:defRPr sz="20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995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 Slide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="" xmlns:a16="http://schemas.microsoft.com/office/drawing/2014/main" id="{5B1E50CE-2A10-414D-A44D-9CE008E33B1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 bwMode="white">
          <a:xfrm>
            <a:off x="0" y="0"/>
            <a:ext cx="12192000" cy="6858000"/>
          </a:xfrm>
          <a:solidFill>
            <a:schemeClr val="tx1"/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32BFBB01-2158-40AB-B652-ED00805909B1}"/>
              </a:ext>
            </a:extLst>
          </p:cNvPr>
          <p:cNvSpPr/>
          <p:nvPr userDrawn="1"/>
        </p:nvSpPr>
        <p:spPr>
          <a:xfrm rot="5400000">
            <a:off x="5657999" y="340659"/>
            <a:ext cx="864000" cy="122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fld id="{70C56158-95C2-4997-A86A-5D98428C572A}" type="datetime1">
              <a:rPr lang="en-US" noProof="0" smtClean="0"/>
              <a:t>6/6/2020</a:t>
            </a:fld>
            <a:endParaRPr lang="en-US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51855" y="6236208"/>
            <a:ext cx="5901189" cy="320040"/>
          </a:xfrm>
        </p:spPr>
        <p:txBody>
          <a:bodyPr/>
          <a:lstStyle>
            <a:lvl1pPr>
              <a:defRPr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29A01CDD-F399-4646-90ED-E57A0E6099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7748789" y="246231"/>
            <a:ext cx="3787891" cy="957729"/>
          </a:xfrm>
          <a:noFill/>
          <a:ln>
            <a:noFill/>
          </a:ln>
        </p:spPr>
        <p:txBody>
          <a:bodyPr anchor="b" anchorCtr="0">
            <a:normAutofit/>
          </a:bodyPr>
          <a:lstStyle>
            <a:lvl1pPr algn="r">
              <a:defRPr sz="4000" b="0" cap="none" baseline="0">
                <a:solidFill>
                  <a:schemeClr val="accent2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="" xmlns:a16="http://schemas.microsoft.com/office/drawing/2014/main" id="{C452D643-DA50-4240-9810-A9BBB972882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92439" y="1343510"/>
            <a:ext cx="3383905" cy="4472513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228600" indent="0" algn="r">
              <a:buNone/>
              <a:defRPr sz="2000">
                <a:solidFill>
                  <a:schemeClr val="bg1"/>
                </a:solidFill>
              </a:defRPr>
            </a:lvl2pPr>
            <a:lvl3pPr marL="457200" indent="0" algn="r">
              <a:buNone/>
              <a:defRPr sz="2000">
                <a:solidFill>
                  <a:schemeClr val="bg1"/>
                </a:solidFill>
              </a:defRPr>
            </a:lvl3pPr>
            <a:lvl4pPr marL="685800" indent="0" algn="r">
              <a:buNone/>
              <a:defRPr sz="2000">
                <a:solidFill>
                  <a:schemeClr val="bg1"/>
                </a:solidFill>
              </a:defRPr>
            </a:lvl4pPr>
            <a:lvl5pPr marL="9144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591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883920" y="592183"/>
            <a:ext cx="5750440" cy="1810379"/>
          </a:xfrm>
          <a:noFill/>
          <a:ln>
            <a:noFill/>
          </a:ln>
        </p:spPr>
        <p:txBody>
          <a:bodyPr lIns="0" anchor="t" anchorCtr="0">
            <a:noAutofit/>
          </a:bodyPr>
          <a:lstStyle>
            <a:lvl1pPr marL="0" indent="0" algn="l" defTabSz="0">
              <a:buFont typeface="Arial" panose="020B0604020202020204" pitchFamily="34" charset="0"/>
              <a:buNone/>
              <a:defRPr sz="4000" cap="none" spc="0" baseline="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97200" y="0"/>
            <a:ext cx="5700896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 bwMode="white">
          <a:xfrm>
            <a:off x="632071" y="2417802"/>
            <a:ext cx="5297398" cy="3710855"/>
          </a:xfrm>
        </p:spPr>
        <p:txBody>
          <a:bodyPr anchor="t" anchorCtr="1">
            <a:normAutofit/>
          </a:bodyPr>
          <a:lstStyle>
            <a:lvl1pPr marL="285750" indent="-285750" algn="l">
              <a:buClr>
                <a:schemeClr val="bg1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8780C074-B055-4261-A11B-B577705639B2}" type="datetime1">
              <a:rPr lang="en-US" noProof="0" smtClean="0"/>
              <a:t>6/6/2020</a:t>
            </a:fld>
            <a:endParaRPr lang="en-US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91309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1C226BE6-63BD-4193-A5B9-87DBDF176AB9}"/>
              </a:ext>
            </a:extLst>
          </p:cNvPr>
          <p:cNvSpPr/>
          <p:nvPr userDrawn="1"/>
        </p:nvSpPr>
        <p:spPr>
          <a:xfrm rot="5400000">
            <a:off x="5712000" y="-5718344"/>
            <a:ext cx="756000" cy="122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4175220" y="3508040"/>
            <a:ext cx="3841560" cy="3420000"/>
          </a:xfrm>
          <a:noFill/>
          <a:ln>
            <a:noFill/>
          </a:ln>
        </p:spPr>
        <p:txBody>
          <a:bodyPr anchor="ctr" anchorCtr="1">
            <a:noAutofit/>
          </a:bodyPr>
          <a:lstStyle>
            <a:lvl1pPr algn="l">
              <a:defRPr sz="2400" cap="none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404860" y="1005840"/>
            <a:ext cx="3497580" cy="5593080"/>
          </a:xfrm>
        </p:spPr>
        <p:txBody>
          <a:bodyPr anchor="t" anchorCtr="0"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8629149" y="6254056"/>
            <a:ext cx="2753746" cy="323968"/>
          </a:xfrm>
        </p:spPr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DE8DF010-A78A-4BC8-BF72-7B4620173731}" type="datetime1">
              <a:rPr lang="en-US" noProof="0" smtClean="0"/>
              <a:t>6/6/2020</a:t>
            </a:fld>
            <a:endParaRPr lang="en-US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0175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11566642" y="6233160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3" name="Text Placeholder 3">
            <a:extLst>
              <a:ext uri="{FF2B5EF4-FFF2-40B4-BE49-F238E27FC236}">
                <a16:creationId xmlns="" xmlns:a16="http://schemas.microsoft.com/office/drawing/2014/main" id="{A010B646-69BD-42FF-80B8-7A065EA6A284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293917" y="996684"/>
            <a:ext cx="3497580" cy="5593080"/>
          </a:xfrm>
        </p:spPr>
        <p:txBody>
          <a:bodyPr anchor="t" anchorCtr="0"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0544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59962" y="6324918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2" name="Title 11">
            <a:extLst>
              <a:ext uri="{FF2B5EF4-FFF2-40B4-BE49-F238E27FC236}">
                <a16:creationId xmlns="" xmlns:a16="http://schemas.microsoft.com/office/drawing/2014/main" id="{2B21E085-4E62-4EC9-A5F1-16523F1959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6942215" y="426720"/>
            <a:ext cx="4699941" cy="1188720"/>
          </a:xfrm>
          <a:noFill/>
          <a:ln>
            <a:noFill/>
          </a:ln>
        </p:spPr>
        <p:txBody>
          <a:bodyPr/>
          <a:lstStyle>
            <a:lvl1pPr algn="l">
              <a:defRPr cap="none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="" xmlns:a16="http://schemas.microsoft.com/office/drawing/2014/main" id="{FFCDFB3A-4CE3-463F-8C40-B15E3F5CFC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48876" y="1818152"/>
            <a:ext cx="4045844" cy="4277848"/>
          </a:xfrm>
          <a:noFill/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228600" indent="0" algn="l">
              <a:buNone/>
              <a:defRPr>
                <a:solidFill>
                  <a:schemeClr val="tx1"/>
                </a:solidFill>
              </a:defRPr>
            </a:lvl2pPr>
            <a:lvl3pPr marL="457200" indent="0" algn="l">
              <a:buNone/>
              <a:defRPr>
                <a:solidFill>
                  <a:schemeClr val="tx1"/>
                </a:solidFill>
              </a:defRPr>
            </a:lvl3pPr>
            <a:lvl4pPr marL="685800" indent="0" algn="l">
              <a:buNone/>
              <a:defRPr>
                <a:solidFill>
                  <a:schemeClr val="tx1"/>
                </a:solidFill>
              </a:defRPr>
            </a:lvl4pPr>
            <a:lvl5pPr marL="914400" indent="0" algn="l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644389" y="6345814"/>
            <a:ext cx="2753746" cy="323968"/>
          </a:xfrm>
        </p:spPr>
        <p:txBody>
          <a:bodyPr/>
          <a:lstStyle/>
          <a:p>
            <a:fld id="{39923A87-2991-4F30-95CF-41963DE4DD21}" type="datetime1">
              <a:rPr lang="en-US" noProof="0" smtClean="0"/>
              <a:t>6/6/2020</a:t>
            </a:fld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" y="6403848"/>
            <a:ext cx="5901189" cy="320040"/>
          </a:xfrm>
        </p:spPr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="" xmlns:a16="http://schemas.microsoft.com/office/drawing/2014/main" id="{7D356109-298D-4C51-9DC7-DC74594DC22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2155" y="396240"/>
            <a:ext cx="5927725" cy="5989638"/>
          </a:xfrm>
          <a:ln w="38100">
            <a:solidFill>
              <a:schemeClr val="accent2"/>
            </a:solidFill>
          </a:ln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64070FEF-D9D1-45DF-A806-9CA5B8270E72}"/>
              </a:ext>
            </a:extLst>
          </p:cNvPr>
          <p:cNvSpPr/>
          <p:nvPr userDrawn="1"/>
        </p:nvSpPr>
        <p:spPr>
          <a:xfrm>
            <a:off x="-15240" y="-1"/>
            <a:ext cx="365760" cy="687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9" name="Straight Connector 8" descr="decorative element">
            <a:extLst>
              <a:ext uri="{FF2B5EF4-FFF2-40B4-BE49-F238E27FC236}">
                <a16:creationId xmlns="" xmlns:a16="http://schemas.microsoft.com/office/drawing/2014/main" id="{167C85F9-C124-4D12-B4AC-317A35D7151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141749" y="1720670"/>
            <a:ext cx="378000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2941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Capti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="" xmlns:a16="http://schemas.microsoft.com/office/drawing/2014/main" id="{BDE53EE8-1567-4A1C-B5FB-9243D17B161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6096000" cy="6858000"/>
          </a:xfrm>
          <a:solidFill>
            <a:schemeClr val="tx1">
              <a:lumMod val="50000"/>
              <a:lumOff val="50000"/>
            </a:schemeClr>
          </a:solidFill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="" xmlns:a16="http://schemas.microsoft.com/office/drawing/2014/main" id="{145CB378-10E3-4D4E-82B7-47858EDEE57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62827" y="543339"/>
            <a:ext cx="5040000" cy="5765661"/>
          </a:xfrm>
          <a:ln w="38100">
            <a:solidFill>
              <a:schemeClr val="bg1"/>
            </a:solidFill>
          </a:ln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537045" y="6358084"/>
            <a:ext cx="2753746" cy="323968"/>
          </a:xfrm>
        </p:spPr>
        <p:txBody>
          <a:bodyPr/>
          <a:lstStyle/>
          <a:p>
            <a:fld id="{C8845EB9-BC34-46EE-83E5-9C270A16875C}" type="datetime1">
              <a:rPr lang="en-US" noProof="0" smtClean="0"/>
              <a:t>6/6/2020</a:t>
            </a:fld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04361" y="6382908"/>
            <a:ext cx="5901189" cy="320040"/>
          </a:xfrm>
        </p:spPr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74538" y="6337188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7" name="Title 6">
            <a:extLst>
              <a:ext uri="{FF2B5EF4-FFF2-40B4-BE49-F238E27FC236}">
                <a16:creationId xmlns="" xmlns:a16="http://schemas.microsoft.com/office/drawing/2014/main" id="{AA2BF3C7-5EFF-4508-B560-D9A68D3F72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704361" y="164690"/>
            <a:ext cx="4593772" cy="2624056"/>
          </a:xfrm>
          <a:noFill/>
          <a:ln>
            <a:noFill/>
          </a:ln>
        </p:spPr>
        <p:txBody>
          <a:bodyPr anchor="t" anchorCtr="0">
            <a:noAutofit/>
          </a:bodyPr>
          <a:lstStyle>
            <a:lvl1pPr>
              <a:defRPr sz="4000" cap="none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37D64B51-A9B6-4A76-949F-5769931247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4361" y="3233530"/>
            <a:ext cx="4593771" cy="2902590"/>
          </a:xfrm>
        </p:spPr>
        <p:txBody>
          <a:bodyPr>
            <a:normAutofit/>
          </a:bodyPr>
          <a:lstStyle>
            <a:lvl1pPr marL="0" indent="0" algn="ctr">
              <a:buClr>
                <a:schemeClr val="bg1"/>
              </a:buClr>
              <a:buNone/>
              <a:defRPr sz="2400">
                <a:solidFill>
                  <a:schemeClr val="tx1"/>
                </a:solidFill>
              </a:defRPr>
            </a:lvl1pPr>
            <a:lvl2pPr marL="228600" indent="0" algn="ctr">
              <a:buClr>
                <a:schemeClr val="bg1"/>
              </a:buClr>
              <a:buNone/>
              <a:defRPr sz="2400">
                <a:solidFill>
                  <a:schemeClr val="tx1"/>
                </a:solidFill>
              </a:defRPr>
            </a:lvl2pPr>
            <a:lvl3pPr marL="457200" indent="0" algn="ctr">
              <a:buClr>
                <a:schemeClr val="bg1"/>
              </a:buClr>
              <a:buNone/>
              <a:defRPr sz="2400">
                <a:solidFill>
                  <a:schemeClr val="tx1"/>
                </a:solidFill>
              </a:defRPr>
            </a:lvl3pPr>
            <a:lvl4pPr marL="685800" indent="0" algn="ctr">
              <a:buClr>
                <a:schemeClr val="bg1"/>
              </a:buClr>
              <a:buNone/>
              <a:defRPr sz="2400">
                <a:solidFill>
                  <a:schemeClr val="tx1"/>
                </a:solidFill>
              </a:defRPr>
            </a:lvl4pPr>
            <a:lvl5pPr marL="914400" indent="0" algn="ctr">
              <a:buClr>
                <a:schemeClr val="bg1"/>
              </a:buClr>
              <a:buNone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00114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6712900" y="407684"/>
            <a:ext cx="4910096" cy="2257167"/>
          </a:xfrm>
          <a:noFill/>
          <a:ln>
            <a:noFill/>
          </a:ln>
        </p:spPr>
        <p:txBody>
          <a:bodyPr anchor="ctr" anchorCtr="0">
            <a:normAutofit/>
          </a:bodyPr>
          <a:lstStyle>
            <a:lvl1pPr algn="l">
              <a:defRPr sz="4000">
                <a:solidFill>
                  <a:srgbClr val="262626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 bwMode="white">
          <a:xfrm>
            <a:off x="6780414" y="3019130"/>
            <a:ext cx="4584265" cy="3159033"/>
          </a:xfrm>
        </p:spPr>
        <p:txBody>
          <a:bodyPr anchor="t" anchorCtr="1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42F58-BE90-4809-B2AD-43C7D372BC26}" type="datetime1">
              <a:rPr lang="en-US" noProof="0" smtClean="0"/>
              <a:t>6/6/2020</a:t>
            </a:fld>
            <a:endParaRPr lang="en-US" noProof="0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1FEC71D9-8368-4022-BA35-B43400F9250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27320" y="407684"/>
            <a:ext cx="5625849" cy="577047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91621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Autofit/>
          </a:bodyPr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927211A6-BBF0-4886-AFD3-E602C9458218}" type="datetime1">
              <a:rPr lang="en-US" noProof="0" smtClean="0"/>
              <a:t>6/6/2020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53149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79" r:id="rId4"/>
    <p:sldLayoutId id="2147483681" r:id="rId5"/>
    <p:sldLayoutId id="2147483690" r:id="rId6"/>
    <p:sldLayoutId id="2147483666" r:id="rId7"/>
    <p:sldLayoutId id="2147483687" r:id="rId8"/>
    <p:sldLayoutId id="2147483680" r:id="rId9"/>
    <p:sldLayoutId id="2147483688" r:id="rId10"/>
    <p:sldLayoutId id="2147483673" r:id="rId11"/>
    <p:sldLayoutId id="2147483692" r:id="rId12"/>
    <p:sldLayoutId id="2147483674" r:id="rId13"/>
    <p:sldLayoutId id="2147483676" r:id="rId14"/>
    <p:sldLayoutId id="2147483677" r:id="rId15"/>
    <p:sldLayoutId id="2147483691" r:id="rId16"/>
    <p:sldLayoutId id="2147483689" r:id="rId17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 cap="none" spc="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5.jp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2.png"/><Relationship Id="rId10" Type="http://schemas.openxmlformats.org/officeDocument/2006/relationships/image" Target="../media/image51.png"/><Relationship Id="rId4" Type="http://schemas.openxmlformats.org/officeDocument/2006/relationships/image" Target="../media/image46.png"/><Relationship Id="rId9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4DB4774-6C88-4182-9622-B0F68F5AC5B3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12"/>
            <a:ext cx="12192000" cy="6858000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="" xmlns:a16="http://schemas.microsoft.com/office/drawing/2014/main" id="{3246D675-67E5-4555-A221-CF48521025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75775" y="10712"/>
            <a:ext cx="638175" cy="539750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S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="" xmlns:a16="http://schemas.microsoft.com/office/drawing/2014/main" id="{7DCC9775-E9C4-4A98-919A-D7C474DAAF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425193" y="599983"/>
            <a:ext cx="638175" cy="539750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="" xmlns:a16="http://schemas.microsoft.com/office/drawing/2014/main" id="{175DE801-F024-40F4-9D87-C92972A0A26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783294" y="1139733"/>
            <a:ext cx="638175" cy="539750"/>
          </a:xfrm>
        </p:spPr>
        <p:txBody>
          <a:bodyPr/>
          <a:lstStyle/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II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Text Placeholder 40">
            <a:extLst>
              <a:ext uri="{FF2B5EF4-FFF2-40B4-BE49-F238E27FC236}">
                <a16:creationId xmlns="" xmlns:a16="http://schemas.microsoft.com/office/drawing/2014/main" id="{9AA70E4C-E817-4A4E-93CC-9733B4AE5F9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170689" y="570256"/>
            <a:ext cx="638175" cy="539750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AAAED02E-72AD-4F9E-B211-47F95715E8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 bwMode="white">
          <a:xfrm>
            <a:off x="10068864" y="-156142"/>
            <a:ext cx="2052000" cy="2052000"/>
            <a:chOff x="7452002" y="2805763"/>
            <a:chExt cx="3388474" cy="3388474"/>
          </a:xfrm>
        </p:grpSpPr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2D599C9-C2A3-48CB-9D9A-7AE27BA0F27A}"/>
                </a:ext>
              </a:extLst>
            </p:cNvPr>
            <p:cNvCxnSpPr>
              <a:cxnSpLocks/>
            </p:cNvCxnSpPr>
            <p:nvPr userDrawn="1"/>
          </p:nvCxnSpPr>
          <p:spPr bwMode="white">
            <a:xfrm rot="2700000" flipH="1">
              <a:off x="7452000" y="4500000"/>
              <a:ext cx="3388474" cy="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C1690C3C-C7B5-4535-A5D6-22DBC5630FA8}"/>
                </a:ext>
              </a:extLst>
            </p:cNvPr>
            <p:cNvCxnSpPr>
              <a:cxnSpLocks/>
            </p:cNvCxnSpPr>
            <p:nvPr userDrawn="1"/>
          </p:nvCxnSpPr>
          <p:spPr bwMode="white">
            <a:xfrm rot="18900000">
              <a:off x="7452002" y="4500000"/>
              <a:ext cx="3388474" cy="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Rectangle 67">
            <a:extLst>
              <a:ext uri="{FF2B5EF4-FFF2-40B4-BE49-F238E27FC236}">
                <a16:creationId xmlns="" xmlns:a16="http://schemas.microsoft.com/office/drawing/2014/main" id="{7EF755C8-D22F-4585-A846-467B938E12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242000" y="1437564"/>
            <a:ext cx="3708000" cy="3982873"/>
          </a:xfrm>
          <a:prstGeom prst="rect">
            <a:avLst/>
          </a:prstGeom>
          <a:noFill/>
          <a:ln w="31750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2850775" y="1679482"/>
            <a:ext cx="5903259" cy="4119507"/>
            <a:chOff x="572498" y="1846399"/>
            <a:chExt cx="3568700" cy="3286123"/>
          </a:xfrm>
        </p:grpSpPr>
        <p:sp>
          <p:nvSpPr>
            <p:cNvPr id="28" name="Rectangle 27">
              <a:extLst>
                <a:ext uri="{FF2B5EF4-FFF2-40B4-BE49-F238E27FC236}">
                  <a16:creationId xmlns="" xmlns:a16="http://schemas.microsoft.com/office/drawing/2014/main" id="{73785415-E552-4742-B0A5-FC1ECF293E4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572498" y="1846399"/>
              <a:ext cx="3568700" cy="3286122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Title 36">
              <a:extLst>
                <a:ext uri="{FF2B5EF4-FFF2-40B4-BE49-F238E27FC236}">
                  <a16:creationId xmlns="" xmlns:a16="http://schemas.microsoft.com/office/drawing/2014/main" id="{1C44CABD-3945-420B-A1E8-0D3E5F523E4E}"/>
                </a:ext>
              </a:extLst>
            </p:cNvPr>
            <p:cNvSpPr txBox="1">
              <a:spLocks/>
            </p:cNvSpPr>
            <p:nvPr/>
          </p:nvSpPr>
          <p:spPr bwMode="blackWhite">
            <a:xfrm>
              <a:off x="572498" y="1855776"/>
              <a:ext cx="3568700" cy="1160951"/>
            </a:xfrm>
            <a:prstGeom prst="rect">
              <a:avLst/>
            </a:prstGeom>
            <a:noFill/>
            <a:ln w="38100" cap="sq">
              <a:noFill/>
              <a:miter lim="800000"/>
            </a:ln>
          </p:spPr>
          <p:txBody>
            <a:bodyPr vert="horz" lIns="274320" tIns="182880" rIns="274320" bIns="182880" rtlCol="0" anchor="ctr" anchorCtr="0">
              <a:normAutofit fontScale="92500" lnSpcReduction="200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800" kern="1200" cap="none" spc="0" baseline="0">
                  <a:solidFill>
                    <a:schemeClr val="tx1"/>
                  </a:solidFill>
                  <a:latin typeface="+mj-lt"/>
                  <a:ea typeface="Verdana" panose="020B0604030504040204" pitchFamily="34" charset="0"/>
                  <a:cs typeface="+mj-cs"/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en-US" sz="4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SMART VILLAGE </a:t>
              </a:r>
              <a:r>
                <a:rPr lang="en-US" sz="4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“</a:t>
              </a:r>
              <a:r>
                <a:rPr lang="en-US" sz="40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Penjualan</a:t>
              </a:r>
              <a:r>
                <a:rPr lang="en-US" sz="4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40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Panen</a:t>
              </a:r>
              <a:r>
                <a:rPr lang="en-US" sz="4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”</a:t>
              </a:r>
            </a:p>
          </p:txBody>
        </p:sp>
        <p:sp>
          <p:nvSpPr>
            <p:cNvPr id="30" name="Subtitle 37">
              <a:extLst>
                <a:ext uri="{FF2B5EF4-FFF2-40B4-BE49-F238E27FC236}">
                  <a16:creationId xmlns="" xmlns:a16="http://schemas.microsoft.com/office/drawing/2014/main" id="{6ED6B106-CA53-428B-8BF0-1BC5768C054E}"/>
                </a:ext>
              </a:extLst>
            </p:cNvPr>
            <p:cNvSpPr txBox="1">
              <a:spLocks/>
            </p:cNvSpPr>
            <p:nvPr/>
          </p:nvSpPr>
          <p:spPr>
            <a:xfrm>
              <a:off x="629403" y="3026104"/>
              <a:ext cx="3511795" cy="2106418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 anchorCtr="0">
              <a:normAutofit fontScale="70000" lnSpcReduction="20000"/>
            </a:bodyPr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2"/>
                </a:buClr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2"/>
                </a:buClr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2"/>
                </a:buClr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2"/>
                </a:buClr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2"/>
                </a:buClr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2"/>
                </a:buClr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2"/>
                </a:buClr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2"/>
                </a:buClr>
                <a:buFont typeface="Arial" panose="020B0604020202020204" pitchFamily="34" charset="0"/>
                <a:buNone/>
                <a:defRPr sz="16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2"/>
                </a:buClr>
                <a:buFont typeface="Arial" panose="020B0604020202020204" pitchFamily="34" charset="0"/>
                <a:buNone/>
                <a:defRPr sz="16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32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08 </a:t>
              </a:r>
              <a:r>
                <a:rPr lang="en-US" sz="3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– </a:t>
              </a:r>
              <a:r>
                <a:rPr lang="en-US" sz="32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2020</a:t>
              </a:r>
              <a:endParaRPr lang="en-US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444500" algn="l"/>
              <a:r>
                <a:rPr lang="en-US" sz="24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11319011		–   	Gladys </a:t>
              </a:r>
              <a:r>
                <a:rPr lang="en-US" sz="24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Pardosi</a:t>
              </a:r>
              <a:endPara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444500" algn="l"/>
              <a:r>
                <a:rPr lang="en-US" sz="24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11319018</a:t>
              </a:r>
              <a:r>
                <a:rPr lang="en-US" sz="2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	</a:t>
              </a:r>
              <a:r>
                <a:rPr lang="en-US" sz="24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	–   	Andre </a:t>
              </a:r>
              <a:r>
                <a:rPr lang="en-US" sz="2400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Siregar</a:t>
              </a:r>
              <a:endPara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444500" algn="l"/>
              <a:r>
                <a:rPr lang="en-US" sz="24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11319019</a:t>
              </a:r>
              <a:r>
                <a:rPr lang="en-US" sz="2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	</a:t>
              </a:r>
              <a:r>
                <a:rPr lang="en-US" sz="24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	–   	Evan Sianipar</a:t>
              </a:r>
              <a:endPara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444500" algn="l"/>
              <a:r>
                <a:rPr lang="en-US" sz="24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11319028</a:t>
              </a:r>
              <a:r>
                <a:rPr lang="en-US" sz="2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	</a:t>
              </a:r>
              <a:r>
                <a:rPr lang="en-US" sz="24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	–  	</a:t>
              </a:r>
              <a:r>
                <a:rPr lang="en-US" sz="2400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Vicktor</a:t>
              </a:r>
              <a:r>
                <a:rPr lang="en-US" sz="24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400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Naibaho</a:t>
              </a:r>
              <a:endPara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444500" algn="l"/>
              <a:r>
                <a:rPr lang="en-US" sz="24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11319049		– 	Mia </a:t>
              </a:r>
              <a:r>
                <a:rPr lang="en-US" sz="24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Gultom</a:t>
              </a:r>
              <a:endPara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444500" algn="l"/>
              <a:r>
                <a:rPr lang="en-US" sz="2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11319050 </a:t>
              </a:r>
              <a:r>
                <a:rPr lang="en-US" sz="24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		– 	</a:t>
              </a:r>
              <a:r>
                <a:rPr lang="en-US" sz="2400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Artasya</a:t>
              </a:r>
              <a:r>
                <a:rPr lang="en-US" sz="24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4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Simatupang</a:t>
              </a:r>
              <a:endPara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="" xmlns:a16="http://schemas.microsoft.com/office/drawing/2014/main" id="{AB7897E6-775C-4603-8153-D078160E1E3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/>
          </p:nvCxnSpPr>
          <p:spPr>
            <a:xfrm>
              <a:off x="880848" y="3007024"/>
              <a:ext cx="2952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pPr/>
              <a:t>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6034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142865-E6CA-4761-9E4C-52F0D6A53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85" y="457200"/>
            <a:ext cx="10676190" cy="605118"/>
          </a:xfrm>
        </p:spPr>
        <p:txBody>
          <a:bodyPr>
            <a:noAutofit/>
          </a:bodyPr>
          <a:lstStyle/>
          <a:p>
            <a:pPr>
              <a:spcBef>
                <a:spcPts val="4200"/>
              </a:spcBef>
              <a:spcAft>
                <a:spcPts val="3000"/>
              </a:spcAft>
            </a:pPr>
            <a:r>
              <a:rPr lang="en-US" sz="3100" b="1" dirty="0">
                <a:solidFill>
                  <a:schemeClr val="tx1"/>
                </a:solidFill>
              </a:rPr>
              <a:t>BISNIS PROSES (Target System</a:t>
            </a:r>
            <a:r>
              <a:rPr lang="en-US" sz="3100" b="1" dirty="0" smtClean="0">
                <a:solidFill>
                  <a:schemeClr val="tx1"/>
                </a:solidFill>
              </a:rPr>
              <a:t>) </a:t>
            </a:r>
            <a:r>
              <a:rPr lang="en-US" sz="3100" b="1" i="1" dirty="0" err="1" smtClean="0">
                <a:solidFill>
                  <a:schemeClr val="tx1"/>
                </a:solidFill>
              </a:rPr>
              <a:t>Lanjutan</a:t>
            </a:r>
            <a:r>
              <a:rPr lang="en-US" sz="3200" dirty="0">
                <a:solidFill>
                  <a:schemeClr val="tx1"/>
                </a:solidFill>
              </a:rPr>
              <a:t/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2D4C32-3413-4C48-BAAC-8902D2C39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5" y="1244557"/>
            <a:ext cx="10883292" cy="476668"/>
          </a:xfrm>
        </p:spPr>
        <p:txBody>
          <a:bodyPr numCol="1" spcCol="36000">
            <a:noAutofit/>
          </a:bodyPr>
          <a:lstStyle/>
          <a:p>
            <a:r>
              <a:rPr lang="en-US" dirty="0" err="1" smtClean="0"/>
              <a:t>Kategori</a:t>
            </a:r>
            <a:r>
              <a:rPr lang="en-US" dirty="0" smtClean="0"/>
              <a:t> </a:t>
            </a:r>
            <a:r>
              <a:rPr lang="en-US" dirty="0" err="1" smtClean="0"/>
              <a:t>Panen</a:t>
            </a:r>
            <a:endParaRPr lang="en-US" dirty="0" smtClean="0"/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D6D84601-5D04-4246-95A5-C178A6C74B1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99107" y="768242"/>
            <a:ext cx="11009045" cy="5423118"/>
            <a:chOff x="699108" y="935360"/>
            <a:chExt cx="10741999" cy="525600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DDAC6016-1C3C-4BBF-88B5-BD903710BDAE}"/>
                </a:ext>
              </a:extLst>
            </p:cNvPr>
            <p:cNvCxnSpPr/>
            <p:nvPr/>
          </p:nvCxnSpPr>
          <p:spPr>
            <a:xfrm>
              <a:off x="8911981" y="947420"/>
              <a:ext cx="2529126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B9FDF5A3-9005-483A-B72F-BD42C53B1E22}"/>
                </a:ext>
              </a:extLst>
            </p:cNvPr>
            <p:cNvCxnSpPr/>
            <p:nvPr/>
          </p:nvCxnSpPr>
          <p:spPr>
            <a:xfrm>
              <a:off x="699108" y="6172200"/>
              <a:ext cx="10728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AE3BCE0-4649-475A-A49B-916C5A6518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799888" y="3563360"/>
              <a:ext cx="5256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273375" y="6353829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pPr/>
              <a:t>10</a:t>
            </a:fld>
            <a:endParaRPr lang="en-US" noProof="0" dirty="0"/>
          </a:p>
        </p:txBody>
      </p:sp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63" y="1850431"/>
            <a:ext cx="5037884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428" y="2544343"/>
            <a:ext cx="5069592" cy="2588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63" y="4127314"/>
            <a:ext cx="5037884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077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142865-E6CA-4761-9E4C-52F0D6A53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85" y="457200"/>
            <a:ext cx="10676190" cy="605118"/>
          </a:xfrm>
        </p:spPr>
        <p:txBody>
          <a:bodyPr>
            <a:noAutofit/>
          </a:bodyPr>
          <a:lstStyle/>
          <a:p>
            <a:pPr>
              <a:spcBef>
                <a:spcPts val="4200"/>
              </a:spcBef>
              <a:spcAft>
                <a:spcPts val="3000"/>
              </a:spcAft>
            </a:pPr>
            <a:r>
              <a:rPr lang="en-US" sz="3100" b="1" dirty="0">
                <a:solidFill>
                  <a:schemeClr val="tx1"/>
                </a:solidFill>
              </a:rPr>
              <a:t>BISNIS PROSES (Target System</a:t>
            </a:r>
            <a:r>
              <a:rPr lang="en-US" sz="3100" b="1" dirty="0" smtClean="0">
                <a:solidFill>
                  <a:schemeClr val="tx1"/>
                </a:solidFill>
              </a:rPr>
              <a:t>) </a:t>
            </a:r>
            <a:r>
              <a:rPr lang="en-US" sz="3100" b="1" i="1" dirty="0" err="1" smtClean="0">
                <a:solidFill>
                  <a:schemeClr val="tx1"/>
                </a:solidFill>
              </a:rPr>
              <a:t>Lanjutan</a:t>
            </a:r>
            <a:r>
              <a:rPr lang="en-US" sz="3200" dirty="0">
                <a:solidFill>
                  <a:schemeClr val="tx1"/>
                </a:solidFill>
              </a:rPr>
              <a:t/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2D4C32-3413-4C48-BAAC-8902D2C39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5" y="1244557"/>
            <a:ext cx="10883292" cy="476668"/>
          </a:xfrm>
        </p:spPr>
        <p:txBody>
          <a:bodyPr numCol="1" spcCol="36000">
            <a:noAutofit/>
          </a:bodyPr>
          <a:lstStyle/>
          <a:p>
            <a:r>
              <a:rPr lang="en-US" dirty="0" err="1" smtClean="0"/>
              <a:t>Pengguna</a:t>
            </a:r>
            <a:endParaRPr lang="en-US" dirty="0" smtClean="0"/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D6D84601-5D04-4246-95A5-C178A6C74B1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99107" y="768242"/>
            <a:ext cx="11009045" cy="5423118"/>
            <a:chOff x="699108" y="935360"/>
            <a:chExt cx="10741999" cy="525600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DDAC6016-1C3C-4BBF-88B5-BD903710BDAE}"/>
                </a:ext>
              </a:extLst>
            </p:cNvPr>
            <p:cNvCxnSpPr/>
            <p:nvPr/>
          </p:nvCxnSpPr>
          <p:spPr>
            <a:xfrm>
              <a:off x="8911981" y="947420"/>
              <a:ext cx="2529126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B9FDF5A3-9005-483A-B72F-BD42C53B1E22}"/>
                </a:ext>
              </a:extLst>
            </p:cNvPr>
            <p:cNvCxnSpPr/>
            <p:nvPr/>
          </p:nvCxnSpPr>
          <p:spPr>
            <a:xfrm>
              <a:off x="699108" y="6172200"/>
              <a:ext cx="10728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AE3BCE0-4649-475A-A49B-916C5A6518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799888" y="3563360"/>
              <a:ext cx="5256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273375" y="6353829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pPr/>
              <a:t>11</a:t>
            </a:fld>
            <a:endParaRPr lang="en-US" noProof="0" dirty="0"/>
          </a:p>
        </p:txBody>
      </p:sp>
      <p:pic>
        <p:nvPicPr>
          <p:cNvPr id="512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717" y="1887849"/>
            <a:ext cx="5091672" cy="208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735" y="1887848"/>
            <a:ext cx="4537677" cy="208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611" y="4141694"/>
            <a:ext cx="5064778" cy="1847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735" y="4159907"/>
            <a:ext cx="4537677" cy="182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23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142865-E6CA-4761-9E4C-52F0D6A53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85" y="457200"/>
            <a:ext cx="10676190" cy="605118"/>
          </a:xfrm>
        </p:spPr>
        <p:txBody>
          <a:bodyPr>
            <a:noAutofit/>
          </a:bodyPr>
          <a:lstStyle/>
          <a:p>
            <a:pPr>
              <a:spcBef>
                <a:spcPts val="4200"/>
              </a:spcBef>
              <a:spcAft>
                <a:spcPts val="3000"/>
              </a:spcAft>
            </a:pPr>
            <a:r>
              <a:rPr lang="en-US" sz="3100" b="1" dirty="0">
                <a:solidFill>
                  <a:schemeClr val="tx1"/>
                </a:solidFill>
              </a:rPr>
              <a:t>BISNIS PROSES (Target System</a:t>
            </a:r>
            <a:r>
              <a:rPr lang="en-US" sz="3100" b="1" dirty="0" smtClean="0">
                <a:solidFill>
                  <a:schemeClr val="tx1"/>
                </a:solidFill>
              </a:rPr>
              <a:t>) </a:t>
            </a:r>
            <a:r>
              <a:rPr lang="en-US" sz="3100" b="1" i="1" dirty="0" err="1" smtClean="0">
                <a:solidFill>
                  <a:schemeClr val="tx1"/>
                </a:solidFill>
              </a:rPr>
              <a:t>Lanjutan</a:t>
            </a:r>
            <a:r>
              <a:rPr lang="en-US" sz="3200" dirty="0">
                <a:solidFill>
                  <a:schemeClr val="tx1"/>
                </a:solidFill>
              </a:rPr>
              <a:t/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2D4C32-3413-4C48-BAAC-8902D2C39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5" y="1244557"/>
            <a:ext cx="10883292" cy="476668"/>
          </a:xfrm>
        </p:spPr>
        <p:txBody>
          <a:bodyPr numCol="1" spcCol="36000">
            <a:noAutofit/>
          </a:bodyPr>
          <a:lstStyle/>
          <a:p>
            <a:r>
              <a:rPr lang="en-US" dirty="0" err="1" smtClean="0"/>
              <a:t>Jual</a:t>
            </a:r>
            <a:r>
              <a:rPr lang="en-US" dirty="0" smtClean="0"/>
              <a:t> </a:t>
            </a:r>
            <a:r>
              <a:rPr lang="en-US" dirty="0" err="1" smtClean="0"/>
              <a:t>Panen</a:t>
            </a:r>
            <a:endParaRPr lang="en-US" dirty="0" smtClean="0"/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D6D84601-5D04-4246-95A5-C178A6C74B1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99107" y="768242"/>
            <a:ext cx="11009045" cy="5423118"/>
            <a:chOff x="699108" y="935360"/>
            <a:chExt cx="10741999" cy="525600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DDAC6016-1C3C-4BBF-88B5-BD903710BDAE}"/>
                </a:ext>
              </a:extLst>
            </p:cNvPr>
            <p:cNvCxnSpPr/>
            <p:nvPr/>
          </p:nvCxnSpPr>
          <p:spPr>
            <a:xfrm>
              <a:off x="8911981" y="947420"/>
              <a:ext cx="2529126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B9FDF5A3-9005-483A-B72F-BD42C53B1E22}"/>
                </a:ext>
              </a:extLst>
            </p:cNvPr>
            <p:cNvCxnSpPr/>
            <p:nvPr/>
          </p:nvCxnSpPr>
          <p:spPr>
            <a:xfrm>
              <a:off x="699108" y="6172200"/>
              <a:ext cx="10728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AE3BCE0-4649-475A-A49B-916C5A6518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799888" y="3563360"/>
              <a:ext cx="5256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273375" y="6353829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pPr/>
              <a:t>12</a:t>
            </a:fld>
            <a:endParaRPr lang="en-US" noProof="0" dirty="0"/>
          </a:p>
        </p:txBody>
      </p:sp>
      <p:pic>
        <p:nvPicPr>
          <p:cNvPr id="614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64" y="1721224"/>
            <a:ext cx="4728602" cy="1963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432" y="1721224"/>
            <a:ext cx="5354943" cy="1963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741" y="3846954"/>
            <a:ext cx="7194177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534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142865-E6CA-4761-9E4C-52F0D6A53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85" y="457200"/>
            <a:ext cx="10676190" cy="605118"/>
          </a:xfrm>
        </p:spPr>
        <p:txBody>
          <a:bodyPr>
            <a:noAutofit/>
          </a:bodyPr>
          <a:lstStyle/>
          <a:p>
            <a:pPr>
              <a:spcBef>
                <a:spcPts val="4200"/>
              </a:spcBef>
              <a:spcAft>
                <a:spcPts val="3000"/>
              </a:spcAft>
            </a:pPr>
            <a:r>
              <a:rPr lang="en-US" sz="3100" b="1" dirty="0">
                <a:solidFill>
                  <a:schemeClr val="tx1"/>
                </a:solidFill>
              </a:rPr>
              <a:t>BISNIS PROSES (Target System</a:t>
            </a:r>
            <a:r>
              <a:rPr lang="en-US" sz="3100" b="1" dirty="0" smtClean="0">
                <a:solidFill>
                  <a:schemeClr val="tx1"/>
                </a:solidFill>
              </a:rPr>
              <a:t>) </a:t>
            </a:r>
            <a:r>
              <a:rPr lang="en-US" sz="3100" b="1" i="1" dirty="0" err="1" smtClean="0">
                <a:solidFill>
                  <a:schemeClr val="tx1"/>
                </a:solidFill>
              </a:rPr>
              <a:t>Lanjutan</a:t>
            </a:r>
            <a:r>
              <a:rPr lang="en-US" sz="3200" dirty="0">
                <a:solidFill>
                  <a:schemeClr val="tx1"/>
                </a:solidFill>
              </a:rPr>
              <a:t/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2D4C32-3413-4C48-BAAC-8902D2C39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5" y="1244557"/>
            <a:ext cx="10883292" cy="476668"/>
          </a:xfrm>
        </p:spPr>
        <p:txBody>
          <a:bodyPr numCol="1" spcCol="36000">
            <a:noAutofit/>
          </a:bodyPr>
          <a:lstStyle/>
          <a:p>
            <a:r>
              <a:rPr lang="en-US" dirty="0" err="1" smtClean="0"/>
              <a:t>Grafik</a:t>
            </a:r>
            <a:endParaRPr lang="en-US" dirty="0" smtClean="0"/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D6D84601-5D04-4246-95A5-C178A6C74B1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99107" y="768242"/>
            <a:ext cx="11009045" cy="5423118"/>
            <a:chOff x="699108" y="935360"/>
            <a:chExt cx="10741999" cy="525600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DDAC6016-1C3C-4BBF-88B5-BD903710BDAE}"/>
                </a:ext>
              </a:extLst>
            </p:cNvPr>
            <p:cNvCxnSpPr/>
            <p:nvPr/>
          </p:nvCxnSpPr>
          <p:spPr>
            <a:xfrm>
              <a:off x="8911981" y="947420"/>
              <a:ext cx="2529126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B9FDF5A3-9005-483A-B72F-BD42C53B1E22}"/>
                </a:ext>
              </a:extLst>
            </p:cNvPr>
            <p:cNvCxnSpPr/>
            <p:nvPr/>
          </p:nvCxnSpPr>
          <p:spPr>
            <a:xfrm>
              <a:off x="699108" y="6172200"/>
              <a:ext cx="10728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AE3BCE0-4649-475A-A49B-916C5A6518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799888" y="3563360"/>
              <a:ext cx="5256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273375" y="6353829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pPr/>
              <a:t>13</a:t>
            </a:fld>
            <a:endParaRPr lang="en-US" noProof="0" dirty="0"/>
          </a:p>
        </p:txBody>
      </p:sp>
      <p:pic>
        <p:nvPicPr>
          <p:cNvPr id="717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376" y="1903464"/>
            <a:ext cx="4943754" cy="2453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257" y="1971744"/>
            <a:ext cx="5486400" cy="2385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376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142865-E6CA-4761-9E4C-52F0D6A53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85" y="457200"/>
            <a:ext cx="10676190" cy="605118"/>
          </a:xfrm>
        </p:spPr>
        <p:txBody>
          <a:bodyPr>
            <a:noAutofit/>
          </a:bodyPr>
          <a:lstStyle/>
          <a:p>
            <a:pPr>
              <a:spcBef>
                <a:spcPts val="4200"/>
              </a:spcBef>
              <a:spcAft>
                <a:spcPts val="3000"/>
              </a:spcAft>
            </a:pPr>
            <a:r>
              <a:rPr lang="en-US" sz="3100" b="1" dirty="0">
                <a:solidFill>
                  <a:schemeClr val="tx1"/>
                </a:solidFill>
              </a:rPr>
              <a:t>BISNIS PROSES (Target System</a:t>
            </a:r>
            <a:r>
              <a:rPr lang="en-US" sz="3100" b="1" dirty="0" smtClean="0">
                <a:solidFill>
                  <a:schemeClr val="tx1"/>
                </a:solidFill>
              </a:rPr>
              <a:t>) </a:t>
            </a:r>
            <a:r>
              <a:rPr lang="en-US" sz="3100" b="1" i="1" dirty="0" err="1" smtClean="0">
                <a:solidFill>
                  <a:schemeClr val="tx1"/>
                </a:solidFill>
              </a:rPr>
              <a:t>Lanjutan</a:t>
            </a:r>
            <a:r>
              <a:rPr lang="en-US" sz="3200" dirty="0">
                <a:solidFill>
                  <a:schemeClr val="tx1"/>
                </a:solidFill>
              </a:rPr>
              <a:t/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2D4C32-3413-4C48-BAAC-8902D2C39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5" y="1244557"/>
            <a:ext cx="10883292" cy="476668"/>
          </a:xfrm>
        </p:spPr>
        <p:txBody>
          <a:bodyPr numCol="1" spcCol="36000">
            <a:noAutofit/>
          </a:bodyPr>
          <a:lstStyle/>
          <a:p>
            <a:r>
              <a:rPr lang="en-US" dirty="0" err="1" smtClean="0"/>
              <a:t>Laporan</a:t>
            </a:r>
            <a:r>
              <a:rPr lang="en-US" dirty="0" smtClean="0"/>
              <a:t> </a:t>
            </a:r>
            <a:r>
              <a:rPr lang="en-US" dirty="0" err="1" smtClean="0"/>
              <a:t>Panen</a:t>
            </a:r>
            <a:endParaRPr lang="en-US" dirty="0" smtClean="0"/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D6D84601-5D04-4246-95A5-C178A6C74B1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99107" y="768242"/>
            <a:ext cx="11009045" cy="5423118"/>
            <a:chOff x="699108" y="935360"/>
            <a:chExt cx="10741999" cy="525600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DDAC6016-1C3C-4BBF-88B5-BD903710BDAE}"/>
                </a:ext>
              </a:extLst>
            </p:cNvPr>
            <p:cNvCxnSpPr/>
            <p:nvPr/>
          </p:nvCxnSpPr>
          <p:spPr>
            <a:xfrm>
              <a:off x="8911981" y="947420"/>
              <a:ext cx="2529126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B9FDF5A3-9005-483A-B72F-BD42C53B1E22}"/>
                </a:ext>
              </a:extLst>
            </p:cNvPr>
            <p:cNvCxnSpPr/>
            <p:nvPr/>
          </p:nvCxnSpPr>
          <p:spPr>
            <a:xfrm>
              <a:off x="699108" y="6172200"/>
              <a:ext cx="10728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AE3BCE0-4649-475A-A49B-916C5A6518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799888" y="3563360"/>
              <a:ext cx="5256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273375" y="6353829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pPr/>
              <a:t>14</a:t>
            </a:fld>
            <a:endParaRPr lang="en-US" noProof="0" dirty="0"/>
          </a:p>
        </p:txBody>
      </p:sp>
      <p:pic>
        <p:nvPicPr>
          <p:cNvPr id="819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611" y="1903464"/>
            <a:ext cx="4930308" cy="2225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735" y="1919092"/>
            <a:ext cx="4981430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240" y="4113017"/>
            <a:ext cx="5524500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194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142865-E6CA-4761-9E4C-52F0D6A53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85" y="457200"/>
            <a:ext cx="10676190" cy="605118"/>
          </a:xfrm>
        </p:spPr>
        <p:txBody>
          <a:bodyPr>
            <a:noAutofit/>
          </a:bodyPr>
          <a:lstStyle/>
          <a:p>
            <a:pPr>
              <a:spcBef>
                <a:spcPts val="4200"/>
              </a:spcBef>
              <a:spcAft>
                <a:spcPts val="3000"/>
              </a:spcAft>
            </a:pPr>
            <a:r>
              <a:rPr lang="en-US" sz="3100" b="1" dirty="0">
                <a:solidFill>
                  <a:schemeClr val="tx1"/>
                </a:solidFill>
              </a:rPr>
              <a:t>BISNIS PROSES (Target System</a:t>
            </a:r>
            <a:r>
              <a:rPr lang="en-US" sz="3100" b="1" dirty="0" smtClean="0">
                <a:solidFill>
                  <a:schemeClr val="tx1"/>
                </a:solidFill>
              </a:rPr>
              <a:t>) </a:t>
            </a:r>
            <a:r>
              <a:rPr lang="en-US" sz="3100" b="1" i="1" dirty="0" err="1" smtClean="0">
                <a:solidFill>
                  <a:schemeClr val="tx1"/>
                </a:solidFill>
              </a:rPr>
              <a:t>Lanjutan</a:t>
            </a:r>
            <a:r>
              <a:rPr lang="en-US" sz="3200" dirty="0">
                <a:solidFill>
                  <a:schemeClr val="tx1"/>
                </a:solidFill>
              </a:rPr>
              <a:t/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2D4C32-3413-4C48-BAAC-8902D2C39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5" y="1244557"/>
            <a:ext cx="10883292" cy="476668"/>
          </a:xfrm>
        </p:spPr>
        <p:txBody>
          <a:bodyPr numCol="1" spcCol="36000">
            <a:noAutofit/>
          </a:bodyPr>
          <a:lstStyle/>
          <a:p>
            <a:r>
              <a:rPr lang="en-US" dirty="0" err="1" smtClean="0"/>
              <a:t>Buat</a:t>
            </a:r>
            <a:r>
              <a:rPr lang="en-US" dirty="0" smtClean="0"/>
              <a:t> </a:t>
            </a:r>
            <a:r>
              <a:rPr lang="en-US" dirty="0" err="1" smtClean="0"/>
              <a:t>Keluhan</a:t>
            </a:r>
            <a:endParaRPr lang="en-US" dirty="0" smtClean="0"/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D6D84601-5D04-4246-95A5-C178A6C74B1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99107" y="768242"/>
            <a:ext cx="11009045" cy="5423118"/>
            <a:chOff x="699108" y="935360"/>
            <a:chExt cx="10741999" cy="525600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DDAC6016-1C3C-4BBF-88B5-BD903710BDAE}"/>
                </a:ext>
              </a:extLst>
            </p:cNvPr>
            <p:cNvCxnSpPr/>
            <p:nvPr/>
          </p:nvCxnSpPr>
          <p:spPr>
            <a:xfrm>
              <a:off x="8911981" y="947420"/>
              <a:ext cx="2529126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B9FDF5A3-9005-483A-B72F-BD42C53B1E22}"/>
                </a:ext>
              </a:extLst>
            </p:cNvPr>
            <p:cNvCxnSpPr/>
            <p:nvPr/>
          </p:nvCxnSpPr>
          <p:spPr>
            <a:xfrm>
              <a:off x="699108" y="6172200"/>
              <a:ext cx="10728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AE3BCE0-4649-475A-A49B-916C5A6518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799888" y="3563360"/>
              <a:ext cx="5256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273375" y="6353829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pPr/>
              <a:t>15</a:t>
            </a:fld>
            <a:endParaRPr lang="en-US" noProof="0" dirty="0"/>
          </a:p>
        </p:txBody>
      </p:sp>
      <p:pic>
        <p:nvPicPr>
          <p:cNvPr id="921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269" y="1889007"/>
            <a:ext cx="4742049" cy="2091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318" y="1869239"/>
            <a:ext cx="4840941" cy="2043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245" y="3932256"/>
            <a:ext cx="5486400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343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142865-E6CA-4761-9E4C-52F0D6A53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85" y="457200"/>
            <a:ext cx="10676190" cy="605118"/>
          </a:xfrm>
        </p:spPr>
        <p:txBody>
          <a:bodyPr>
            <a:noAutofit/>
          </a:bodyPr>
          <a:lstStyle/>
          <a:p>
            <a:pPr>
              <a:spcBef>
                <a:spcPts val="4200"/>
              </a:spcBef>
              <a:spcAft>
                <a:spcPts val="3000"/>
              </a:spcAft>
            </a:pPr>
            <a:r>
              <a:rPr lang="en-US" sz="3100" b="1" dirty="0">
                <a:solidFill>
                  <a:schemeClr val="tx1"/>
                </a:solidFill>
              </a:rPr>
              <a:t>BISNIS PROSES (Target System</a:t>
            </a:r>
            <a:r>
              <a:rPr lang="en-US" sz="3100" b="1" dirty="0" smtClean="0">
                <a:solidFill>
                  <a:schemeClr val="tx1"/>
                </a:solidFill>
              </a:rPr>
              <a:t>) </a:t>
            </a:r>
            <a:r>
              <a:rPr lang="en-US" sz="3100" b="1" i="1" dirty="0" err="1" smtClean="0">
                <a:solidFill>
                  <a:schemeClr val="tx1"/>
                </a:solidFill>
              </a:rPr>
              <a:t>Lanjutan</a:t>
            </a:r>
            <a:r>
              <a:rPr lang="en-US" sz="3200" dirty="0">
                <a:solidFill>
                  <a:schemeClr val="tx1"/>
                </a:solidFill>
              </a:rPr>
              <a:t/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2D4C32-3413-4C48-BAAC-8902D2C39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5" y="1244557"/>
            <a:ext cx="10883292" cy="476668"/>
          </a:xfrm>
        </p:spPr>
        <p:txBody>
          <a:bodyPr numCol="1" spcCol="36000">
            <a:noAutofit/>
          </a:bodyPr>
          <a:lstStyle/>
          <a:p>
            <a:r>
              <a:rPr lang="en-US" dirty="0" err="1" smtClean="0"/>
              <a:t>Buat</a:t>
            </a:r>
            <a:r>
              <a:rPr lang="en-US" dirty="0" smtClean="0"/>
              <a:t> Feedback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D6D84601-5D04-4246-95A5-C178A6C74B1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99107" y="768242"/>
            <a:ext cx="11009045" cy="5423118"/>
            <a:chOff x="699108" y="935360"/>
            <a:chExt cx="10741999" cy="525600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DDAC6016-1C3C-4BBF-88B5-BD903710BDAE}"/>
                </a:ext>
              </a:extLst>
            </p:cNvPr>
            <p:cNvCxnSpPr/>
            <p:nvPr/>
          </p:nvCxnSpPr>
          <p:spPr>
            <a:xfrm>
              <a:off x="8911981" y="947420"/>
              <a:ext cx="2529126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B9FDF5A3-9005-483A-B72F-BD42C53B1E22}"/>
                </a:ext>
              </a:extLst>
            </p:cNvPr>
            <p:cNvCxnSpPr/>
            <p:nvPr/>
          </p:nvCxnSpPr>
          <p:spPr>
            <a:xfrm>
              <a:off x="699108" y="6172200"/>
              <a:ext cx="10728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AE3BCE0-4649-475A-A49B-916C5A6518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799888" y="3563360"/>
              <a:ext cx="5256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273375" y="6353829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pPr/>
              <a:t>16</a:t>
            </a:fld>
            <a:endParaRPr lang="en-US" noProof="0" dirty="0"/>
          </a:p>
        </p:txBody>
      </p:sp>
      <p:pic>
        <p:nvPicPr>
          <p:cNvPr id="1024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716" y="1721225"/>
            <a:ext cx="4849625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502" y="1721225"/>
            <a:ext cx="5141769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521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142865-E6CA-4761-9E4C-52F0D6A53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85" y="457200"/>
            <a:ext cx="10676190" cy="605118"/>
          </a:xfrm>
        </p:spPr>
        <p:txBody>
          <a:bodyPr>
            <a:noAutofit/>
          </a:bodyPr>
          <a:lstStyle/>
          <a:p>
            <a:pPr>
              <a:spcBef>
                <a:spcPts val="4200"/>
              </a:spcBef>
              <a:spcAft>
                <a:spcPts val="3000"/>
              </a:spcAft>
            </a:pPr>
            <a:r>
              <a:rPr lang="en-US" sz="3100" b="1" dirty="0" err="1" smtClean="0">
                <a:solidFill>
                  <a:schemeClr val="tx1"/>
                </a:solidFill>
              </a:rPr>
              <a:t>Fungsi</a:t>
            </a:r>
            <a:r>
              <a:rPr lang="en-US" sz="3100" b="1" dirty="0" smtClean="0">
                <a:solidFill>
                  <a:schemeClr val="tx1"/>
                </a:solidFill>
              </a:rPr>
              <a:t> </a:t>
            </a:r>
            <a:r>
              <a:rPr lang="en-US" sz="3100" b="1" dirty="0" err="1" smtClean="0">
                <a:solidFill>
                  <a:schemeClr val="tx1"/>
                </a:solidFill>
              </a:rPr>
              <a:t>Utama</a:t>
            </a:r>
            <a:r>
              <a:rPr lang="en-US" sz="3100" b="1" dirty="0" smtClean="0">
                <a:solidFill>
                  <a:schemeClr val="tx1"/>
                </a:solidFill>
              </a:rPr>
              <a:t> </a:t>
            </a:r>
            <a:r>
              <a:rPr lang="en-US" sz="3100" b="1" dirty="0" err="1" smtClean="0">
                <a:solidFill>
                  <a:schemeClr val="tx1"/>
                </a:solidFill>
              </a:rPr>
              <a:t>Aplikasi</a:t>
            </a:r>
            <a:r>
              <a:rPr lang="en-US" sz="3200" dirty="0">
                <a:solidFill>
                  <a:schemeClr val="tx1"/>
                </a:solidFill>
              </a:rPr>
              <a:t/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D6D84601-5D04-4246-95A5-C178A6C74B1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99107" y="768242"/>
            <a:ext cx="10995498" cy="5423118"/>
            <a:chOff x="699108" y="935360"/>
            <a:chExt cx="10728780" cy="525600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DDAC6016-1C3C-4BBF-88B5-BD903710BDAE}"/>
                </a:ext>
              </a:extLst>
            </p:cNvPr>
            <p:cNvCxnSpPr/>
            <p:nvPr/>
          </p:nvCxnSpPr>
          <p:spPr>
            <a:xfrm>
              <a:off x="5093806" y="947420"/>
              <a:ext cx="6322815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B9FDF5A3-9005-483A-B72F-BD42C53B1E22}"/>
                </a:ext>
              </a:extLst>
            </p:cNvPr>
            <p:cNvCxnSpPr/>
            <p:nvPr/>
          </p:nvCxnSpPr>
          <p:spPr>
            <a:xfrm>
              <a:off x="699108" y="6172200"/>
              <a:ext cx="10728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AE3BCE0-4649-475A-A49B-916C5A6518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799888" y="3563360"/>
              <a:ext cx="5256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273375" y="6353829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pPr/>
              <a:t>17</a:t>
            </a:fld>
            <a:endParaRPr lang="en-US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99107" y="1385802"/>
            <a:ext cx="10883292" cy="4603551"/>
          </a:xfrm>
        </p:spPr>
        <p:txBody>
          <a:bodyPr numCol="1"/>
          <a:lstStyle/>
          <a:p>
            <a:r>
              <a:rPr lang="en-US" b="1" dirty="0" err="1" smtClean="0"/>
              <a:t>Autentikasi</a:t>
            </a:r>
            <a:r>
              <a:rPr lang="en-US" b="1" dirty="0" smtClean="0"/>
              <a:t>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Autorisasi</a:t>
            </a:r>
            <a:r>
              <a:rPr lang="en-US" b="1" dirty="0" smtClean="0"/>
              <a:t> Login</a:t>
            </a:r>
            <a:r>
              <a:rPr lang="en-US" dirty="0" smtClean="0"/>
              <a:t>, user </a:t>
            </a:r>
            <a:r>
              <a:rPr lang="en-US" dirty="0" err="1" smtClean="0"/>
              <a:t>melakukan</a:t>
            </a:r>
            <a:r>
              <a:rPr lang="en-US" dirty="0" smtClean="0"/>
              <a:t> login </a:t>
            </a:r>
            <a:r>
              <a:rPr lang="en-US" dirty="0" err="1" smtClean="0"/>
              <a:t>terlebih</a:t>
            </a:r>
            <a:r>
              <a:rPr lang="en-US" dirty="0" smtClean="0"/>
              <a:t> </a:t>
            </a:r>
            <a:r>
              <a:rPr lang="en-US" dirty="0" err="1" smtClean="0"/>
              <a:t>dahulu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masuk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endParaRPr lang="en-US" dirty="0" smtClean="0"/>
          </a:p>
          <a:p>
            <a:r>
              <a:rPr lang="en-US" b="1" dirty="0" smtClean="0"/>
              <a:t>Image Processing</a:t>
            </a:r>
            <a:r>
              <a:rPr lang="en-US" dirty="0" smtClean="0"/>
              <a:t>, </a:t>
            </a:r>
            <a:r>
              <a:rPr lang="en-US" dirty="0" err="1" smtClean="0"/>
              <a:t>menyertakan</a:t>
            </a:r>
            <a:r>
              <a:rPr lang="en-US" dirty="0" smtClean="0"/>
              <a:t> captcha </a:t>
            </a:r>
            <a:r>
              <a:rPr lang="en-US" dirty="0" err="1" smtClean="0"/>
              <a:t>pada</a:t>
            </a:r>
            <a:r>
              <a:rPr lang="en-US" dirty="0" smtClean="0"/>
              <a:t> form login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grafik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data </a:t>
            </a:r>
            <a:r>
              <a:rPr lang="en-US" dirty="0" err="1" smtClean="0"/>
              <a:t>penjualan</a:t>
            </a:r>
            <a:r>
              <a:rPr lang="en-US" dirty="0" smtClean="0"/>
              <a:t> </a:t>
            </a:r>
            <a:r>
              <a:rPr lang="en-US" dirty="0" err="1" smtClean="0"/>
              <a:t>panen</a:t>
            </a:r>
            <a:endParaRPr lang="en-US" dirty="0" smtClean="0"/>
          </a:p>
          <a:p>
            <a:r>
              <a:rPr lang="en-US" b="1" dirty="0" smtClean="0"/>
              <a:t>AJAX</a:t>
            </a:r>
            <a:r>
              <a:rPr lang="en-US" dirty="0" smtClean="0"/>
              <a:t>, </a:t>
            </a:r>
            <a:r>
              <a:rPr lang="en-US" dirty="0" err="1" smtClean="0"/>
              <a:t>menggunakan</a:t>
            </a:r>
            <a:r>
              <a:rPr lang="en-US" dirty="0" smtClean="0"/>
              <a:t> format JSON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notifikasi</a:t>
            </a:r>
            <a:r>
              <a:rPr lang="en-US" dirty="0" smtClean="0"/>
              <a:t> update data </a:t>
            </a:r>
            <a:r>
              <a:rPr lang="en-US" dirty="0" err="1" smtClean="0"/>
              <a:t>keluhan</a:t>
            </a:r>
            <a:endParaRPr lang="en-US" dirty="0" smtClean="0"/>
          </a:p>
          <a:p>
            <a:r>
              <a:rPr lang="en-US" b="1" dirty="0" smtClean="0"/>
              <a:t>Export Excel </a:t>
            </a:r>
            <a:r>
              <a:rPr lang="en-US" b="1" dirty="0" err="1" smtClean="0"/>
              <a:t>dan</a:t>
            </a:r>
            <a:r>
              <a:rPr lang="en-US" b="1" dirty="0" smtClean="0"/>
              <a:t> PDF</a:t>
            </a:r>
            <a:r>
              <a:rPr lang="en-US" dirty="0" smtClean="0"/>
              <a:t>, </a:t>
            </a:r>
            <a:r>
              <a:rPr lang="en-US" dirty="0" err="1" smtClean="0"/>
              <a:t>diposisikan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data </a:t>
            </a:r>
            <a:r>
              <a:rPr lang="en-US" dirty="0" err="1" smtClean="0"/>
              <a:t>panen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data </a:t>
            </a:r>
            <a:r>
              <a:rPr lang="en-US" dirty="0" err="1" smtClean="0"/>
              <a:t>penduduk</a:t>
            </a:r>
            <a:endParaRPr lang="en-US" dirty="0" smtClean="0"/>
          </a:p>
          <a:p>
            <a:r>
              <a:rPr lang="en-US" b="1" dirty="0" smtClean="0"/>
              <a:t>Paging, Search, Sorting, Filtering</a:t>
            </a:r>
            <a:r>
              <a:rPr lang="en-US" dirty="0" smtClean="0"/>
              <a:t>, </a:t>
            </a:r>
            <a:r>
              <a:rPr lang="en-US" dirty="0" err="1" smtClean="0"/>
              <a:t>dibuat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tabel</a:t>
            </a:r>
            <a:r>
              <a:rPr lang="en-US" dirty="0" smtClean="0"/>
              <a:t> data</a:t>
            </a:r>
          </a:p>
          <a:p>
            <a:r>
              <a:rPr lang="en-US" b="1" dirty="0" smtClean="0"/>
              <a:t>Send Email</a:t>
            </a:r>
            <a:r>
              <a:rPr lang="en-US" dirty="0" smtClean="0"/>
              <a:t>,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mengirim</a:t>
            </a:r>
            <a:r>
              <a:rPr lang="en-US" dirty="0" smtClean="0"/>
              <a:t> </a:t>
            </a:r>
            <a:r>
              <a:rPr lang="en-US" dirty="0" err="1" smtClean="0"/>
              <a:t>keluhan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memberikan</a:t>
            </a:r>
            <a:r>
              <a:rPr lang="en-US" dirty="0" smtClean="0"/>
              <a:t> feedback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keluhan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email</a:t>
            </a:r>
            <a:endParaRPr lang="en-US" b="1" dirty="0" smtClean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4817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142865-E6CA-4761-9E4C-52F0D6A53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85" y="457200"/>
            <a:ext cx="10676190" cy="605118"/>
          </a:xfrm>
        </p:spPr>
        <p:txBody>
          <a:bodyPr>
            <a:noAutofit/>
          </a:bodyPr>
          <a:lstStyle/>
          <a:p>
            <a:pPr>
              <a:spcBef>
                <a:spcPts val="4200"/>
              </a:spcBef>
              <a:spcAft>
                <a:spcPts val="3000"/>
              </a:spcAft>
            </a:pPr>
            <a:r>
              <a:rPr lang="en-US" sz="3100" b="1" dirty="0" err="1" smtClean="0">
                <a:solidFill>
                  <a:schemeClr val="tx1"/>
                </a:solidFill>
              </a:rPr>
              <a:t>Spesifikasi</a:t>
            </a:r>
            <a:r>
              <a:rPr lang="en-US" sz="3100" b="1" dirty="0" smtClean="0">
                <a:solidFill>
                  <a:schemeClr val="tx1"/>
                </a:solidFill>
              </a:rPr>
              <a:t> User</a:t>
            </a:r>
            <a:r>
              <a:rPr lang="en-US" sz="3200" dirty="0">
                <a:solidFill>
                  <a:schemeClr val="tx1"/>
                </a:solidFill>
              </a:rPr>
              <a:t/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D6D84601-5D04-4246-95A5-C178A6C74B1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99107" y="768242"/>
            <a:ext cx="10995498" cy="5423118"/>
            <a:chOff x="699108" y="935360"/>
            <a:chExt cx="10728780" cy="525600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DDAC6016-1C3C-4BBF-88B5-BD903710BDAE}"/>
                </a:ext>
              </a:extLst>
            </p:cNvPr>
            <p:cNvCxnSpPr/>
            <p:nvPr/>
          </p:nvCxnSpPr>
          <p:spPr>
            <a:xfrm>
              <a:off x="5093806" y="947420"/>
              <a:ext cx="6322815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B9FDF5A3-9005-483A-B72F-BD42C53B1E22}"/>
                </a:ext>
              </a:extLst>
            </p:cNvPr>
            <p:cNvCxnSpPr/>
            <p:nvPr/>
          </p:nvCxnSpPr>
          <p:spPr>
            <a:xfrm>
              <a:off x="699108" y="6172200"/>
              <a:ext cx="10728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AE3BCE0-4649-475A-A49B-916C5A6518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799888" y="3563360"/>
              <a:ext cx="5256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273375" y="6353829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pPr/>
              <a:t>18</a:t>
            </a:fld>
            <a:endParaRPr lang="en-US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99107" y="1385802"/>
            <a:ext cx="10883292" cy="4603551"/>
          </a:xfrm>
        </p:spPr>
        <p:txBody>
          <a:bodyPr numCol="1">
            <a:normAutofit lnSpcReduction="10000"/>
          </a:bodyPr>
          <a:lstStyle/>
          <a:p>
            <a:r>
              <a:rPr lang="en-US" b="1" dirty="0" smtClean="0"/>
              <a:t>Admin</a:t>
            </a:r>
            <a:r>
              <a:rPr lang="en-US" dirty="0" smtClean="0"/>
              <a:t>,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hak</a:t>
            </a:r>
            <a:r>
              <a:rPr lang="en-US" dirty="0" smtClean="0"/>
              <a:t> </a:t>
            </a:r>
            <a:r>
              <a:rPr lang="en-US" dirty="0" err="1" smtClean="0"/>
              <a:t>akses</a:t>
            </a:r>
            <a:r>
              <a:rPr lang="en-US" dirty="0" smtClean="0"/>
              <a:t> </a:t>
            </a:r>
            <a:r>
              <a:rPr lang="en-US" dirty="0" err="1" smtClean="0"/>
              <a:t>penuh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endParaRPr lang="en-US" dirty="0" smtClean="0"/>
          </a:p>
          <a:p>
            <a:r>
              <a:rPr lang="en-US" b="1" dirty="0" err="1" smtClean="0"/>
              <a:t>Kepala</a:t>
            </a:r>
            <a:r>
              <a:rPr lang="en-US" b="1" dirty="0" smtClean="0"/>
              <a:t> </a:t>
            </a:r>
            <a:r>
              <a:rPr lang="en-US" b="1" dirty="0" err="1" smtClean="0"/>
              <a:t>Desa</a:t>
            </a:r>
            <a:r>
              <a:rPr lang="en-US" dirty="0" smtClean="0"/>
              <a:t>,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batasan</a:t>
            </a:r>
            <a:r>
              <a:rPr lang="en-US" dirty="0" smtClean="0"/>
              <a:t> </a:t>
            </a:r>
            <a:r>
              <a:rPr lang="en-US" dirty="0" err="1" smtClean="0"/>
              <a:t>hak</a:t>
            </a:r>
            <a:r>
              <a:rPr lang="en-US" dirty="0" smtClean="0"/>
              <a:t> </a:t>
            </a:r>
            <a:r>
              <a:rPr lang="en-US" dirty="0" err="1" smtClean="0"/>
              <a:t>akses</a:t>
            </a:r>
            <a:r>
              <a:rPr lang="en-US" dirty="0" smtClean="0"/>
              <a:t> : </a:t>
            </a:r>
          </a:p>
          <a:p>
            <a:pPr marL="631825">
              <a:buFont typeface="Arial" panose="020B0604020202020204" pitchFamily="34" charset="0"/>
              <a:buChar char="•"/>
            </a:pPr>
            <a:r>
              <a:rPr lang="en-US" dirty="0" err="1"/>
              <a:t>m</a:t>
            </a:r>
            <a:r>
              <a:rPr lang="en-US" dirty="0" err="1" smtClean="0"/>
              <a:t>enambah</a:t>
            </a:r>
            <a:r>
              <a:rPr lang="en-US" dirty="0" smtClean="0"/>
              <a:t> data </a:t>
            </a:r>
            <a:r>
              <a:rPr lang="en-US" dirty="0" err="1" smtClean="0"/>
              <a:t>panen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penduduk</a:t>
            </a:r>
            <a:endParaRPr lang="en-US" dirty="0" smtClean="0"/>
          </a:p>
          <a:p>
            <a:pPr marL="631825">
              <a:buFont typeface="Arial" panose="020B0604020202020204" pitchFamily="34" charset="0"/>
              <a:buChar char="•"/>
            </a:pPr>
            <a:r>
              <a:rPr lang="en-US" dirty="0" err="1"/>
              <a:t>m</a:t>
            </a:r>
            <a:r>
              <a:rPr lang="en-US" dirty="0" err="1" smtClean="0"/>
              <a:t>elihat</a:t>
            </a:r>
            <a:r>
              <a:rPr lang="en-US" dirty="0" smtClean="0"/>
              <a:t> </a:t>
            </a:r>
            <a:r>
              <a:rPr lang="en-US" dirty="0" err="1" smtClean="0"/>
              <a:t>grafik</a:t>
            </a:r>
            <a:r>
              <a:rPr lang="en-US" dirty="0" smtClean="0"/>
              <a:t> </a:t>
            </a:r>
            <a:r>
              <a:rPr lang="en-US" dirty="0" err="1" smtClean="0"/>
              <a:t>stok</a:t>
            </a:r>
            <a:r>
              <a:rPr lang="en-US" dirty="0" smtClean="0"/>
              <a:t> </a:t>
            </a:r>
            <a:r>
              <a:rPr lang="en-US" dirty="0" err="1" smtClean="0"/>
              <a:t>panen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penjualan</a:t>
            </a:r>
            <a:r>
              <a:rPr lang="en-US" dirty="0" smtClean="0"/>
              <a:t> </a:t>
            </a:r>
            <a:r>
              <a:rPr lang="en-US" dirty="0" err="1" smtClean="0"/>
              <a:t>panen</a:t>
            </a:r>
            <a:endParaRPr lang="en-US" dirty="0"/>
          </a:p>
          <a:p>
            <a:pPr marL="631825">
              <a:buFont typeface="Arial" panose="020B0604020202020204" pitchFamily="34" charset="0"/>
              <a:buChar char="•"/>
            </a:pPr>
            <a:r>
              <a:rPr lang="en-US" dirty="0" err="1"/>
              <a:t>m</a:t>
            </a:r>
            <a:r>
              <a:rPr lang="en-US" dirty="0" err="1" smtClean="0"/>
              <a:t>embuat</a:t>
            </a:r>
            <a:r>
              <a:rPr lang="en-US" dirty="0" smtClean="0"/>
              <a:t> </a:t>
            </a:r>
            <a:r>
              <a:rPr lang="en-US" dirty="0" err="1" smtClean="0"/>
              <a:t>laporan</a:t>
            </a:r>
            <a:r>
              <a:rPr lang="en-US" dirty="0" smtClean="0"/>
              <a:t> </a:t>
            </a:r>
            <a:r>
              <a:rPr lang="en-US" dirty="0" err="1" smtClean="0"/>
              <a:t>panen</a:t>
            </a:r>
            <a:endParaRPr lang="en-US" dirty="0" smtClean="0"/>
          </a:p>
          <a:p>
            <a:pPr marL="631825">
              <a:buFont typeface="Arial" panose="020B0604020202020204" pitchFamily="34" charset="0"/>
              <a:buChar char="•"/>
            </a:pP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keluhan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menerima</a:t>
            </a:r>
            <a:r>
              <a:rPr lang="en-US" dirty="0" smtClean="0"/>
              <a:t> feedback</a:t>
            </a:r>
            <a:endParaRPr lang="en-US" dirty="0"/>
          </a:p>
          <a:p>
            <a:pPr marL="342900" indent="-342900"/>
            <a:r>
              <a:rPr lang="en-US" b="1" dirty="0" err="1" smtClean="0"/>
              <a:t>Masyarakat</a:t>
            </a:r>
            <a:r>
              <a:rPr lang="en-US" b="1" dirty="0" smtClean="0"/>
              <a:t>,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batasan</a:t>
            </a:r>
            <a:r>
              <a:rPr lang="en-US" dirty="0" smtClean="0"/>
              <a:t> </a:t>
            </a:r>
            <a:r>
              <a:rPr lang="en-US" dirty="0" err="1" smtClean="0"/>
              <a:t>hak</a:t>
            </a:r>
            <a:r>
              <a:rPr lang="en-US" dirty="0" smtClean="0"/>
              <a:t> </a:t>
            </a:r>
            <a:r>
              <a:rPr lang="en-US" dirty="0" err="1" smtClean="0"/>
              <a:t>akses</a:t>
            </a:r>
            <a:r>
              <a:rPr lang="en-US" dirty="0" smtClean="0"/>
              <a:t> : </a:t>
            </a:r>
          </a:p>
          <a:p>
            <a:pPr marL="631825">
              <a:buFont typeface="Arial" panose="020B0604020202020204" pitchFamily="34" charset="0"/>
              <a:buChar char="•"/>
            </a:pPr>
            <a:r>
              <a:rPr lang="en-US" dirty="0" err="1"/>
              <a:t>m</a:t>
            </a:r>
            <a:r>
              <a:rPr lang="en-US" dirty="0" err="1" smtClean="0"/>
              <a:t>enambah</a:t>
            </a:r>
            <a:r>
              <a:rPr lang="en-US" dirty="0" smtClean="0"/>
              <a:t> data </a:t>
            </a:r>
            <a:r>
              <a:rPr lang="en-US" dirty="0" err="1" smtClean="0"/>
              <a:t>panen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transaksi</a:t>
            </a:r>
            <a:r>
              <a:rPr lang="en-US" dirty="0" smtClean="0"/>
              <a:t> </a:t>
            </a:r>
            <a:r>
              <a:rPr lang="en-US" dirty="0" err="1" smtClean="0"/>
              <a:t>penjualan</a:t>
            </a:r>
            <a:r>
              <a:rPr lang="en-US" dirty="0" smtClean="0"/>
              <a:t> </a:t>
            </a:r>
            <a:r>
              <a:rPr lang="en-US" dirty="0" err="1" smtClean="0"/>
              <a:t>panen</a:t>
            </a:r>
            <a:endParaRPr lang="en-US" dirty="0" smtClean="0"/>
          </a:p>
          <a:p>
            <a:pPr marL="631825">
              <a:buFont typeface="Arial" panose="020B0604020202020204" pitchFamily="34" charset="0"/>
              <a:buChar char="•"/>
            </a:pPr>
            <a:r>
              <a:rPr lang="en-US" dirty="0" err="1"/>
              <a:t>m</a:t>
            </a:r>
            <a:r>
              <a:rPr lang="en-US" dirty="0" err="1" smtClean="0"/>
              <a:t>elihat</a:t>
            </a:r>
            <a:r>
              <a:rPr lang="en-US" dirty="0" smtClean="0"/>
              <a:t> data </a:t>
            </a:r>
            <a:r>
              <a:rPr lang="en-US" dirty="0" err="1" smtClean="0"/>
              <a:t>penduduk</a:t>
            </a:r>
            <a:endParaRPr lang="en-US" dirty="0" smtClean="0"/>
          </a:p>
          <a:p>
            <a:pPr marL="631825">
              <a:buFont typeface="Arial" panose="020B0604020202020204" pitchFamily="34" charset="0"/>
              <a:buChar char="•"/>
            </a:pP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keluhan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menerima</a:t>
            </a:r>
            <a:r>
              <a:rPr lang="en-US" dirty="0" smtClean="0"/>
              <a:t> </a:t>
            </a:r>
            <a:r>
              <a:rPr lang="en-US" dirty="0" err="1" smtClean="0"/>
              <a:t>feedbac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4335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4DB4774-6C88-4182-9622-B0F68F5AC5B3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" y="33366"/>
            <a:ext cx="12187075" cy="6835346"/>
          </a:xfrm>
          <a:prstGeom prst="rect">
            <a:avLst/>
          </a:prstGeom>
        </p:spPr>
      </p:pic>
      <p:sp>
        <p:nvSpPr>
          <p:cNvPr id="68" name="Rectangle 67">
            <a:extLst>
              <a:ext uri="{FF2B5EF4-FFF2-40B4-BE49-F238E27FC236}">
                <a16:creationId xmlns="" xmlns:a16="http://schemas.microsoft.com/office/drawing/2014/main" id="{7EF755C8-D22F-4585-A846-467B938E12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242000" y="1437564"/>
            <a:ext cx="3708000" cy="3982873"/>
          </a:xfrm>
          <a:prstGeom prst="rect">
            <a:avLst/>
          </a:prstGeom>
          <a:noFill/>
          <a:ln w="31750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2509744" y="2042884"/>
            <a:ext cx="8095132" cy="3109704"/>
            <a:chOff x="572498" y="128268"/>
            <a:chExt cx="3710462" cy="3286122"/>
          </a:xfrm>
        </p:grpSpPr>
        <p:sp>
          <p:nvSpPr>
            <p:cNvPr id="28" name="Rectangle 27">
              <a:extLst>
                <a:ext uri="{FF2B5EF4-FFF2-40B4-BE49-F238E27FC236}">
                  <a16:creationId xmlns="" xmlns:a16="http://schemas.microsoft.com/office/drawing/2014/main" id="{73785415-E552-4742-B0A5-FC1ECF293E4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14260" y="128268"/>
              <a:ext cx="3568700" cy="3286122"/>
            </a:xfrm>
            <a:prstGeom prst="homePlat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Title 36">
              <a:extLst>
                <a:ext uri="{FF2B5EF4-FFF2-40B4-BE49-F238E27FC236}">
                  <a16:creationId xmlns="" xmlns:a16="http://schemas.microsoft.com/office/drawing/2014/main" id="{1C44CABD-3945-420B-A1E8-0D3E5F523E4E}"/>
                </a:ext>
              </a:extLst>
            </p:cNvPr>
            <p:cNvSpPr txBox="1">
              <a:spLocks/>
            </p:cNvSpPr>
            <p:nvPr/>
          </p:nvSpPr>
          <p:spPr bwMode="blackWhite">
            <a:xfrm>
              <a:off x="572498" y="1322254"/>
              <a:ext cx="3568700" cy="1160951"/>
            </a:xfrm>
            <a:prstGeom prst="homePlate">
              <a:avLst/>
            </a:prstGeom>
            <a:noFill/>
            <a:ln w="38100" cap="sq">
              <a:noFill/>
              <a:miter lim="800000"/>
            </a:ln>
          </p:spPr>
          <p:txBody>
            <a:bodyPr vert="horz" lIns="274320" tIns="182880" rIns="274320" bIns="182880" rtlCol="0" anchor="ctr" anchorCtr="0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800" kern="1200" cap="none" spc="0" baseline="0">
                  <a:solidFill>
                    <a:schemeClr val="tx1"/>
                  </a:solidFill>
                  <a:latin typeface="+mj-lt"/>
                  <a:ea typeface="Verdana" panose="020B0604030504040204" pitchFamily="34" charset="0"/>
                  <a:cs typeface="+mj-cs"/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en-US" sz="40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RANCANGAN APLIKASI</a:t>
              </a:r>
              <a:endParaRPr lang="en-US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="" xmlns:a16="http://schemas.microsoft.com/office/drawing/2014/main" id="{AB7897E6-775C-4603-8153-D078160E1E3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/>
          </p:nvCxnSpPr>
          <p:spPr>
            <a:xfrm>
              <a:off x="948647" y="2239688"/>
              <a:ext cx="273914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pPr/>
              <a:t>19</a:t>
            </a:fld>
            <a:endParaRPr lang="en-US" noProof="0" dirty="0"/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657FC711-4568-4FA7-AA48-8402C6452B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0800000" flipH="1">
            <a:off x="0" y="-107576"/>
            <a:ext cx="12189537" cy="2828246"/>
          </a:xfrm>
          <a:prstGeom prst="rect">
            <a:avLst/>
          </a:prstGeom>
          <a:gradFill flip="none" rotWithShape="1">
            <a:gsLst>
              <a:gs pos="1000">
                <a:schemeClr val="tx1">
                  <a:alpha val="0"/>
                </a:schemeClr>
              </a:gs>
              <a:gs pos="61000">
                <a:schemeClr val="tx1">
                  <a:alpha val="92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657FC711-4568-4FA7-AA48-8402C6452B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0800000" flipH="1" flipV="1">
            <a:off x="2463" y="4007224"/>
            <a:ext cx="12189537" cy="2874935"/>
          </a:xfrm>
          <a:prstGeom prst="rect">
            <a:avLst/>
          </a:prstGeom>
          <a:gradFill flip="none" rotWithShape="1">
            <a:gsLst>
              <a:gs pos="1000">
                <a:schemeClr val="tx1">
                  <a:alpha val="0"/>
                </a:schemeClr>
              </a:gs>
              <a:gs pos="61000">
                <a:schemeClr val="tx1">
                  <a:alpha val="92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02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66">
            <a:extLst>
              <a:ext uri="{FF2B5EF4-FFF2-40B4-BE49-F238E27FC236}">
                <a16:creationId xmlns="" xmlns:a16="http://schemas.microsoft.com/office/drawing/2014/main" id="{BC69CF52-F446-4370-9577-2EB5F30ED47F}"/>
              </a:ext>
            </a:extLst>
          </p:cNvPr>
          <p:cNvSpPr txBox="1">
            <a:spLocks/>
          </p:cNvSpPr>
          <p:nvPr/>
        </p:nvSpPr>
        <p:spPr bwMode="black">
          <a:xfrm>
            <a:off x="699107" y="2589005"/>
            <a:ext cx="10564350" cy="1127761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b" anchorCtr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none" spc="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tx1"/>
                </a:solidFill>
              </a:rPr>
              <a:t>PENDAHULUAN</a:t>
            </a:r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32CF6C65-9676-4BE4-A507-1A1EC5CCD81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2558360" y="3732890"/>
            <a:ext cx="681990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080577" y="6154201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pPr/>
              <a:t>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8553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5A1E10E-47FE-4FED-B884-B0DA88D70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STRUKTUR HALAMAN PRODUK</a:t>
            </a:r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40" name="Picture Placeholder 39">
            <a:extLst>
              <a:ext uri="{FF2B5EF4-FFF2-40B4-BE49-F238E27FC236}">
                <a16:creationId xmlns="" xmlns:a16="http://schemas.microsoft.com/office/drawing/2014/main" id="{E8B7F7D4-E5B8-41EA-8871-6587993DB8C2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96240"/>
            <a:ext cx="6123914" cy="5989638"/>
          </a:xfrm>
        </p:spPr>
      </p:pic>
      <p:grpSp>
        <p:nvGrpSpPr>
          <p:cNvPr id="30" name="Group 29">
            <a:extLst>
              <a:ext uri="{FF2B5EF4-FFF2-40B4-BE49-F238E27FC236}">
                <a16:creationId xmlns="" xmlns:a16="http://schemas.microsoft.com/office/drawing/2014/main" id="{FF9BBE4E-CEAC-4E1B-B07B-F36AAE19BBA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086076" y="350520"/>
            <a:ext cx="4699942" cy="6048000"/>
            <a:chOff x="4266631" y="945960"/>
            <a:chExt cx="7178609" cy="5226240"/>
          </a:xfrm>
        </p:grpSpPr>
        <p:cxnSp>
          <p:nvCxnSpPr>
            <p:cNvPr id="31" name="Straight Connector 30">
              <a:extLst>
                <a:ext uri="{FF2B5EF4-FFF2-40B4-BE49-F238E27FC236}">
                  <a16:creationId xmlns="" xmlns:a16="http://schemas.microsoft.com/office/drawing/2014/main" id="{B93E5D3E-D8C4-4456-8E04-587CECECB10C}"/>
                </a:ext>
              </a:extLst>
            </p:cNvPr>
            <p:cNvCxnSpPr/>
            <p:nvPr/>
          </p:nvCxnSpPr>
          <p:spPr>
            <a:xfrm>
              <a:off x="4267200" y="960120"/>
              <a:ext cx="7178040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="" xmlns:a16="http://schemas.microsoft.com/office/drawing/2014/main" id="{6CA7DD07-AC8B-4394-95F1-6FB9FB68DAF0}"/>
                </a:ext>
              </a:extLst>
            </p:cNvPr>
            <p:cNvCxnSpPr/>
            <p:nvPr/>
          </p:nvCxnSpPr>
          <p:spPr>
            <a:xfrm>
              <a:off x="4266631" y="6172200"/>
              <a:ext cx="716047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="" xmlns:a16="http://schemas.microsoft.com/office/drawing/2014/main" id="{9FA4B135-F303-4FAC-A350-AB06FDB04C5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20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099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>
            <a:extLst>
              <a:ext uri="{FF2B5EF4-FFF2-40B4-BE49-F238E27FC236}">
                <a16:creationId xmlns="" xmlns:a16="http://schemas.microsoft.com/office/drawing/2014/main" id="{7001B856-B79C-4FA5-95FD-B8EACA64129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55726" y="0"/>
            <a:ext cx="9836273" cy="6373905"/>
          </a:xfr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657FC711-4568-4FA7-AA48-8402C6452B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5400000" flipH="1">
            <a:off x="1592592" y="-1604596"/>
            <a:ext cx="6888107" cy="10097295"/>
          </a:xfrm>
          <a:prstGeom prst="rect">
            <a:avLst/>
          </a:prstGeom>
          <a:gradFill flip="none" rotWithShape="1">
            <a:gsLst>
              <a:gs pos="1000">
                <a:schemeClr val="tx1">
                  <a:alpha val="0"/>
                </a:schemeClr>
              </a:gs>
              <a:gs pos="61000">
                <a:schemeClr val="tx1">
                  <a:alpha val="92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="" xmlns:a16="http://schemas.microsoft.com/office/drawing/2014/main" id="{50BB4A24-2253-4A39-B175-C51201337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0" y="187799"/>
            <a:ext cx="8532148" cy="957729"/>
          </a:xfrm>
        </p:spPr>
        <p:txBody>
          <a:bodyPr>
            <a:normAutofit/>
          </a:bodyPr>
          <a:lstStyle/>
          <a:p>
            <a:pPr algn="l"/>
            <a:r>
              <a:rPr lang="en-US" b="1" dirty="0" err="1" smtClean="0"/>
              <a:t>Tahapan</a:t>
            </a:r>
            <a:r>
              <a:rPr lang="en-US" b="1" dirty="0" smtClean="0"/>
              <a:t> </a:t>
            </a:r>
            <a:r>
              <a:rPr lang="en-US" b="1" dirty="0" err="1" smtClean="0"/>
              <a:t>Proyek</a:t>
            </a:r>
            <a:endParaRPr lang="en-US" b="1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9F0A75C1-3072-4DCB-952E-5C598E1C83E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04608" y="1155699"/>
            <a:ext cx="759600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D7DD2AF5-94F8-4276-A384-39A296E9E6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5832899" y="529006"/>
            <a:ext cx="514200" cy="122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="" xmlns:a16="http://schemas.microsoft.com/office/drawing/2014/main" id="{3E135D3E-7923-4D69-BC52-1E8434A0B2D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10932483" y="-13447"/>
            <a:ext cx="1260000" cy="1260000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79603" y="6448126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t>21</a:t>
            </a:fld>
            <a:endParaRPr lang="en-US" noProof="0" dirty="0"/>
          </a:p>
        </p:txBody>
      </p:sp>
      <p:sp>
        <p:nvSpPr>
          <p:cNvPr id="21" name="Content Placeholder 3"/>
          <p:cNvSpPr txBox="1">
            <a:spLocks/>
          </p:cNvSpPr>
          <p:nvPr/>
        </p:nvSpPr>
        <p:spPr>
          <a:xfrm>
            <a:off x="304608" y="1165871"/>
            <a:ext cx="10883292" cy="5204758"/>
          </a:xfrm>
          <a:prstGeom prst="rect">
            <a:avLst/>
          </a:prstGeom>
        </p:spPr>
        <p:txBody>
          <a:bodyPr numCol="1"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sz="2000" b="1" dirty="0" err="1" smtClean="0">
                <a:solidFill>
                  <a:schemeClr val="bg1"/>
                </a:solidFill>
              </a:rPr>
              <a:t>Tahap</a:t>
            </a:r>
            <a:r>
              <a:rPr lang="en-US" sz="2000" b="1" dirty="0" smtClean="0">
                <a:solidFill>
                  <a:schemeClr val="bg1"/>
                </a:solidFill>
              </a:rPr>
              <a:t> I : </a:t>
            </a:r>
          </a:p>
          <a:p>
            <a:pPr marL="538163"/>
            <a:r>
              <a:rPr lang="en-US" sz="2000" dirty="0" err="1">
                <a:solidFill>
                  <a:schemeClr val="bg1"/>
                </a:solidFill>
              </a:rPr>
              <a:t>m</a:t>
            </a:r>
            <a:r>
              <a:rPr lang="en-US" sz="2000" dirty="0" err="1" smtClean="0">
                <a:solidFill>
                  <a:schemeClr val="bg1"/>
                </a:solidFill>
              </a:rPr>
              <a:t>embuat</a:t>
            </a:r>
            <a:r>
              <a:rPr lang="en-US" sz="2000" dirty="0" smtClean="0">
                <a:solidFill>
                  <a:schemeClr val="bg1"/>
                </a:solidFill>
              </a:rPr>
              <a:t> ide/ </a:t>
            </a:r>
            <a:r>
              <a:rPr lang="en-US" sz="2000" dirty="0" err="1" smtClean="0">
                <a:solidFill>
                  <a:schemeClr val="bg1"/>
                </a:solidFill>
              </a:rPr>
              <a:t>gagasan</a:t>
            </a:r>
            <a:endParaRPr lang="en-US" sz="2000" dirty="0" smtClean="0">
              <a:solidFill>
                <a:schemeClr val="bg1"/>
              </a:solidFill>
            </a:endParaRPr>
          </a:p>
          <a:p>
            <a:pPr marL="538163"/>
            <a:r>
              <a:rPr lang="en-US" sz="2000" dirty="0" err="1">
                <a:solidFill>
                  <a:schemeClr val="bg1"/>
                </a:solidFill>
              </a:rPr>
              <a:t>m</a:t>
            </a:r>
            <a:r>
              <a:rPr lang="en-US" sz="2000" dirty="0" err="1" smtClean="0">
                <a:solidFill>
                  <a:schemeClr val="bg1"/>
                </a:solidFill>
              </a:rPr>
              <a:t>erancang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sistem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kerja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aplikasi</a:t>
            </a:r>
            <a:endParaRPr lang="en-US" sz="2000" dirty="0" smtClean="0">
              <a:solidFill>
                <a:schemeClr val="bg1"/>
              </a:solidFill>
            </a:endParaRPr>
          </a:p>
          <a:p>
            <a:pPr marL="538163"/>
            <a:r>
              <a:rPr lang="en-US" sz="2000" dirty="0" err="1">
                <a:solidFill>
                  <a:schemeClr val="bg1"/>
                </a:solidFill>
              </a:rPr>
              <a:t>m</a:t>
            </a:r>
            <a:r>
              <a:rPr lang="en-US" sz="2000" dirty="0" err="1" smtClean="0">
                <a:solidFill>
                  <a:schemeClr val="bg1"/>
                </a:solidFill>
              </a:rPr>
              <a:t>enentukan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aktor</a:t>
            </a:r>
            <a:r>
              <a:rPr lang="en-US" sz="2000" dirty="0" smtClean="0">
                <a:solidFill>
                  <a:schemeClr val="bg1"/>
                </a:solidFill>
              </a:rPr>
              <a:t> yang </a:t>
            </a:r>
            <a:r>
              <a:rPr lang="en-US" sz="2000" dirty="0" err="1" smtClean="0">
                <a:solidFill>
                  <a:schemeClr val="bg1"/>
                </a:solidFill>
              </a:rPr>
              <a:t>terlibat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pada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sistem</a:t>
            </a:r>
            <a:endParaRPr lang="en-US" sz="2000" dirty="0" smtClean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b="1" dirty="0" err="1" smtClean="0">
                <a:solidFill>
                  <a:schemeClr val="bg1"/>
                </a:solidFill>
              </a:rPr>
              <a:t>Tahap</a:t>
            </a:r>
            <a:r>
              <a:rPr lang="en-US" sz="2000" b="1" dirty="0" smtClean="0">
                <a:solidFill>
                  <a:schemeClr val="bg1"/>
                </a:solidFill>
              </a:rPr>
              <a:t> II : </a:t>
            </a:r>
          </a:p>
          <a:p>
            <a:pPr marL="538163"/>
            <a:r>
              <a:rPr lang="en-US" sz="2000" dirty="0" err="1">
                <a:solidFill>
                  <a:schemeClr val="bg1"/>
                </a:solidFill>
              </a:rPr>
              <a:t>m</a:t>
            </a:r>
            <a:r>
              <a:rPr lang="en-US" sz="2000" dirty="0" err="1" smtClean="0">
                <a:solidFill>
                  <a:schemeClr val="bg1"/>
                </a:solidFill>
              </a:rPr>
              <a:t>elakukan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imlementasi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rancangan</a:t>
            </a:r>
            <a:endParaRPr lang="en-US" sz="2000" dirty="0" smtClean="0">
              <a:solidFill>
                <a:schemeClr val="bg1"/>
              </a:solidFill>
            </a:endParaRPr>
          </a:p>
          <a:p>
            <a:pPr marL="538163"/>
            <a:r>
              <a:rPr lang="en-US" sz="2000" dirty="0" err="1">
                <a:solidFill>
                  <a:schemeClr val="bg1"/>
                </a:solidFill>
              </a:rPr>
              <a:t>m</a:t>
            </a:r>
            <a:r>
              <a:rPr lang="en-US" sz="2000" dirty="0" err="1" smtClean="0">
                <a:solidFill>
                  <a:schemeClr val="bg1"/>
                </a:solidFill>
              </a:rPr>
              <a:t>embuat</a:t>
            </a:r>
            <a:r>
              <a:rPr lang="en-US" sz="2000" dirty="0" smtClean="0">
                <a:solidFill>
                  <a:schemeClr val="bg1"/>
                </a:solidFill>
              </a:rPr>
              <a:t> database</a:t>
            </a:r>
          </a:p>
          <a:p>
            <a:pPr marL="538163"/>
            <a:r>
              <a:rPr lang="en-US" sz="2000" dirty="0" err="1">
                <a:solidFill>
                  <a:schemeClr val="bg1"/>
                </a:solidFill>
              </a:rPr>
              <a:t>m</a:t>
            </a:r>
            <a:r>
              <a:rPr lang="en-US" sz="2000" dirty="0" err="1" smtClean="0">
                <a:solidFill>
                  <a:schemeClr val="bg1"/>
                </a:solidFill>
              </a:rPr>
              <a:t>embuat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fungsi</a:t>
            </a:r>
            <a:r>
              <a:rPr lang="en-US" sz="2000" dirty="0" smtClean="0">
                <a:solidFill>
                  <a:schemeClr val="bg1"/>
                </a:solidFill>
              </a:rPr>
              <a:t>/ </a:t>
            </a:r>
            <a:r>
              <a:rPr lang="en-US" sz="2000" dirty="0" err="1" smtClean="0">
                <a:solidFill>
                  <a:schemeClr val="bg1"/>
                </a:solidFill>
              </a:rPr>
              <a:t>fitur</a:t>
            </a:r>
            <a:r>
              <a:rPr lang="en-US" sz="2000" dirty="0" smtClean="0">
                <a:solidFill>
                  <a:schemeClr val="bg1"/>
                </a:solidFill>
              </a:rPr>
              <a:t> yang </a:t>
            </a:r>
            <a:r>
              <a:rPr lang="en-US" sz="2000" dirty="0" err="1" smtClean="0">
                <a:solidFill>
                  <a:schemeClr val="bg1"/>
                </a:solidFill>
              </a:rPr>
              <a:t>akan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dibuat</a:t>
            </a:r>
            <a:endParaRPr lang="en-US" sz="2000" dirty="0">
              <a:solidFill>
                <a:schemeClr val="bg1"/>
              </a:solidFill>
            </a:endParaRPr>
          </a:p>
          <a:p>
            <a:pPr marL="538163"/>
            <a:r>
              <a:rPr lang="en-US" sz="2000" dirty="0">
                <a:solidFill>
                  <a:schemeClr val="bg1"/>
                </a:solidFill>
              </a:rPr>
              <a:t>m</a:t>
            </a:r>
            <a:r>
              <a:rPr lang="en-US" sz="2000" dirty="0" smtClean="0">
                <a:solidFill>
                  <a:schemeClr val="bg1"/>
                </a:solidFill>
              </a:rPr>
              <a:t>aintenance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b="1" dirty="0" err="1" smtClean="0">
                <a:solidFill>
                  <a:schemeClr val="bg1"/>
                </a:solidFill>
              </a:rPr>
              <a:t>Tahap</a:t>
            </a:r>
            <a:r>
              <a:rPr lang="en-US" sz="2000" b="1" dirty="0" smtClean="0">
                <a:solidFill>
                  <a:schemeClr val="bg1"/>
                </a:solidFill>
              </a:rPr>
              <a:t> III :</a:t>
            </a:r>
          </a:p>
          <a:p>
            <a:pPr marL="538163"/>
            <a:r>
              <a:rPr lang="en-US" sz="2000" dirty="0">
                <a:solidFill>
                  <a:schemeClr val="bg1"/>
                </a:solidFill>
              </a:rPr>
              <a:t>t</a:t>
            </a:r>
            <a:r>
              <a:rPr lang="en-US" sz="2000" dirty="0" smtClean="0">
                <a:solidFill>
                  <a:schemeClr val="bg1"/>
                </a:solidFill>
              </a:rPr>
              <a:t>esting </a:t>
            </a:r>
            <a:r>
              <a:rPr lang="en-US" sz="2000" dirty="0" err="1" smtClean="0">
                <a:solidFill>
                  <a:schemeClr val="bg1"/>
                </a:solidFill>
              </a:rPr>
              <a:t>aplikasi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7703" y="3953435"/>
            <a:ext cx="4567660" cy="22252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706" y="1613646"/>
            <a:ext cx="4722360" cy="20154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999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>
            <a:extLst>
              <a:ext uri="{FF2B5EF4-FFF2-40B4-BE49-F238E27FC236}">
                <a16:creationId xmlns="" xmlns:a16="http://schemas.microsoft.com/office/drawing/2014/main" id="{7001B856-B79C-4FA5-95FD-B8EACA64129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117" y="0"/>
            <a:ext cx="9161881" cy="6373905"/>
          </a:xfr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657FC711-4568-4FA7-AA48-8402C6452B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5400000" flipH="1">
            <a:off x="3804635" y="-3816640"/>
            <a:ext cx="6888107" cy="14521380"/>
          </a:xfrm>
          <a:prstGeom prst="rect">
            <a:avLst/>
          </a:prstGeom>
          <a:gradFill flip="none" rotWithShape="1">
            <a:gsLst>
              <a:gs pos="1000">
                <a:schemeClr val="tx1">
                  <a:alpha val="0"/>
                </a:schemeClr>
              </a:gs>
              <a:gs pos="61000">
                <a:schemeClr val="tx1">
                  <a:alpha val="92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="" xmlns:a16="http://schemas.microsoft.com/office/drawing/2014/main" id="{50BB4A24-2253-4A39-B175-C51201337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0" y="187799"/>
            <a:ext cx="8532148" cy="957729"/>
          </a:xfrm>
        </p:spPr>
        <p:txBody>
          <a:bodyPr>
            <a:normAutofit/>
          </a:bodyPr>
          <a:lstStyle/>
          <a:p>
            <a:pPr algn="l"/>
            <a:r>
              <a:rPr lang="en-US" b="1" dirty="0" err="1" smtClean="0"/>
              <a:t>Rancangan</a:t>
            </a:r>
            <a:r>
              <a:rPr lang="en-US" b="1" dirty="0" smtClean="0"/>
              <a:t> Database</a:t>
            </a:r>
            <a:endParaRPr lang="en-US" b="1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9F0A75C1-3072-4DCB-952E-5C598E1C83E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04608" y="1155699"/>
            <a:ext cx="759600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D7DD2AF5-94F8-4276-A384-39A296E9E6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5832899" y="529006"/>
            <a:ext cx="514200" cy="122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="" xmlns:a16="http://schemas.microsoft.com/office/drawing/2014/main" id="{3E135D3E-7923-4D69-BC52-1E8434A0B2D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10932483" y="-13447"/>
            <a:ext cx="1260000" cy="1260000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79603" y="6448126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t>22</a:t>
            </a:fld>
            <a:endParaRPr lang="en-US" noProof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08" y="1404240"/>
            <a:ext cx="8812498" cy="481197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4408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>
            <a:extLst>
              <a:ext uri="{FF2B5EF4-FFF2-40B4-BE49-F238E27FC236}">
                <a16:creationId xmlns="" xmlns:a16="http://schemas.microsoft.com/office/drawing/2014/main" id="{7001B856-B79C-4FA5-95FD-B8EACA64129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79369" y="0"/>
            <a:ext cx="9112621" cy="5930153"/>
          </a:xfrm>
        </p:spPr>
      </p:pic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D7DD2AF5-94F8-4276-A384-39A296E9E6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5832899" y="529006"/>
            <a:ext cx="514200" cy="122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="" xmlns:a16="http://schemas.microsoft.com/office/drawing/2014/main" id="{3E135D3E-7923-4D69-BC52-1E8434A0B2D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10932483" y="-13447"/>
            <a:ext cx="1260000" cy="1260000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79603" y="6448126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t>23</a:t>
            </a:fld>
            <a:endParaRPr lang="en-US" noProof="0" dirty="0"/>
          </a:p>
        </p:txBody>
      </p:sp>
      <p:sp>
        <p:nvSpPr>
          <p:cNvPr id="21" name="Content Placeholder 3"/>
          <p:cNvSpPr txBox="1">
            <a:spLocks/>
          </p:cNvSpPr>
          <p:nvPr/>
        </p:nvSpPr>
        <p:spPr>
          <a:xfrm>
            <a:off x="304608" y="1165871"/>
            <a:ext cx="10883292" cy="5204758"/>
          </a:xfrm>
          <a:prstGeom prst="rect">
            <a:avLst/>
          </a:prstGeom>
        </p:spPr>
        <p:txBody>
          <a:bodyPr numCol="1"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6024282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657FC711-4568-4FA7-AA48-8402C6452B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5400000" flipH="1">
            <a:off x="1592592" y="-1604596"/>
            <a:ext cx="6888107" cy="10097295"/>
          </a:xfrm>
          <a:prstGeom prst="rect">
            <a:avLst/>
          </a:prstGeom>
          <a:gradFill flip="none" rotWithShape="1">
            <a:gsLst>
              <a:gs pos="1000">
                <a:schemeClr val="tx1">
                  <a:alpha val="0"/>
                </a:schemeClr>
              </a:gs>
              <a:gs pos="61000">
                <a:schemeClr val="tx1">
                  <a:alpha val="92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3">
            <a:extLst>
              <a:ext uri="{FF2B5EF4-FFF2-40B4-BE49-F238E27FC236}">
                <a16:creationId xmlns="" xmlns:a16="http://schemas.microsoft.com/office/drawing/2014/main" id="{50BB4A24-2253-4A39-B175-C51201337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0" y="187799"/>
            <a:ext cx="8532148" cy="957729"/>
          </a:xfrm>
        </p:spPr>
        <p:txBody>
          <a:bodyPr>
            <a:normAutofit/>
          </a:bodyPr>
          <a:lstStyle/>
          <a:p>
            <a:pPr algn="l"/>
            <a:r>
              <a:rPr lang="en-US" b="1" dirty="0" err="1" smtClean="0"/>
              <a:t>Rancangan</a:t>
            </a:r>
            <a:r>
              <a:rPr lang="en-US" b="1" dirty="0" smtClean="0"/>
              <a:t> Mockup UI</a:t>
            </a:r>
            <a:endParaRPr lang="en-US" b="1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9F0A75C1-3072-4DCB-952E-5C598E1C83E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04608" y="1155699"/>
            <a:ext cx="759600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273" y="1475526"/>
            <a:ext cx="2506791" cy="22927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034" y="1495152"/>
            <a:ext cx="2506791" cy="22975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379" y="1475526"/>
            <a:ext cx="2506791" cy="22927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090" y="1475526"/>
            <a:ext cx="2598513" cy="22927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19" y="4249532"/>
            <a:ext cx="2538547" cy="219859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81" y="4289874"/>
            <a:ext cx="2506791" cy="2101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378" y="4289874"/>
            <a:ext cx="2506791" cy="21010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5139" y="4289874"/>
            <a:ext cx="2506791" cy="21010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9753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E7CA0621-717C-4BE7-AA89-263F3E2C511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5410201" y="0"/>
            <a:ext cx="6781800" cy="68732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ADDAE4A6-B7D1-497F-AC40-6AF226DF0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2900" y="407684"/>
            <a:ext cx="4910096" cy="869787"/>
          </a:xfrm>
        </p:spPr>
        <p:txBody>
          <a:bodyPr>
            <a:normAutofit fontScale="90000"/>
          </a:bodyPr>
          <a:lstStyle/>
          <a:p>
            <a:r>
              <a:rPr lang="en-US" b="1" dirty="0" err="1" smtClean="0"/>
              <a:t>Aplikasi</a:t>
            </a:r>
            <a:r>
              <a:rPr lang="en-US" b="1" dirty="0" smtClean="0"/>
              <a:t> </a:t>
            </a:r>
            <a:r>
              <a:rPr lang="en-US" b="1" dirty="0" err="1" smtClean="0"/>
              <a:t>Akhir</a:t>
            </a:r>
            <a:endParaRPr lang="en-US" b="1" dirty="0"/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102A00D8-5A4C-491C-AFE5-6972131052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230137" y="216905"/>
            <a:ext cx="5195475" cy="6411135"/>
            <a:chOff x="4578588" y="945960"/>
            <a:chExt cx="6866649" cy="5220000"/>
          </a:xfrm>
        </p:grpSpPr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2C2273CB-1593-4424-8A44-A1FCA1768665}"/>
                </a:ext>
              </a:extLst>
            </p:cNvPr>
            <p:cNvCxnSpPr/>
            <p:nvPr/>
          </p:nvCxnSpPr>
          <p:spPr>
            <a:xfrm>
              <a:off x="4578818" y="954315"/>
              <a:ext cx="6866419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1243644-F05E-4B84-903A-131D8057B82C}"/>
                </a:ext>
              </a:extLst>
            </p:cNvPr>
            <p:cNvCxnSpPr/>
            <p:nvPr/>
          </p:nvCxnSpPr>
          <p:spPr>
            <a:xfrm>
              <a:off x="4578588" y="6154475"/>
              <a:ext cx="686643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84B151F7-0FFD-491E-9444-733F58518F3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73816130-6E62-41EF-B818-D7CD3437044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10800000" flipH="1" flipV="1">
            <a:off x="5408664" y="219107"/>
            <a:ext cx="6563918" cy="6411136"/>
            <a:chOff x="4577230" y="945960"/>
            <a:chExt cx="6868007" cy="5220000"/>
          </a:xfrm>
        </p:grpSpPr>
        <p:cxnSp>
          <p:nvCxnSpPr>
            <p:cNvPr id="25" name="Straight Connector 24">
              <a:extLst>
                <a:ext uri="{FF2B5EF4-FFF2-40B4-BE49-F238E27FC236}">
                  <a16:creationId xmlns="" xmlns:a16="http://schemas.microsoft.com/office/drawing/2014/main" id="{57DFD76A-70E0-4D6D-954C-5AEB8FE1478E}"/>
                </a:ext>
              </a:extLst>
            </p:cNvPr>
            <p:cNvCxnSpPr/>
            <p:nvPr/>
          </p:nvCxnSpPr>
          <p:spPr>
            <a:xfrm>
              <a:off x="4578818" y="954315"/>
              <a:ext cx="686641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="" xmlns:a16="http://schemas.microsoft.com/office/drawing/2014/main" id="{2F87696A-69E6-496F-A96D-C6AABB0D0BA7}"/>
                </a:ext>
              </a:extLst>
            </p:cNvPr>
            <p:cNvCxnSpPr/>
            <p:nvPr/>
          </p:nvCxnSpPr>
          <p:spPr>
            <a:xfrm>
              <a:off x="4577230" y="6159791"/>
              <a:ext cx="686643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="" xmlns:a16="http://schemas.microsoft.com/office/drawing/2014/main" id="{01474182-5FDA-4398-BBE0-0D676C45628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9" name="Isosceles Triangle 38">
            <a:extLst>
              <a:ext uri="{FF2B5EF4-FFF2-40B4-BE49-F238E27FC236}">
                <a16:creationId xmlns="" xmlns:a16="http://schemas.microsoft.com/office/drawing/2014/main" id="{B8447291-9832-4B76-BD34-EE4A5E1E969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6200000">
            <a:off x="10696001" y="5351954"/>
            <a:ext cx="1260000" cy="1260000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24</a:t>
            </a:fld>
            <a:endParaRPr lang="en-US" noProof="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98" y="481230"/>
            <a:ext cx="5416595" cy="270572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198" y="3436392"/>
            <a:ext cx="5416595" cy="27417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Rectangle 8"/>
          <p:cNvSpPr/>
          <p:nvPr/>
        </p:nvSpPr>
        <p:spPr>
          <a:xfrm>
            <a:off x="6911788" y="1277471"/>
            <a:ext cx="4711208" cy="4303058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Untuk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tampilan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Home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terdapat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sebuah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alert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sapaan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kepada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users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menyatakan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login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sesuai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i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role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Terdapat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3 card box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boostrap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untuk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membuat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Visi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Motto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Misi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Sedangkan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untuk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tampilan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Panen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terdapat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data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panen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yang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telah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ditambahkan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oleh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user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Data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dapat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diupdate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dihapus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289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E7CA0621-717C-4BE7-AA89-263F3E2C511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5410201" y="0"/>
            <a:ext cx="6781800" cy="68732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ADDAE4A6-B7D1-497F-AC40-6AF226DF0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2899" y="407684"/>
            <a:ext cx="5226521" cy="869787"/>
          </a:xfrm>
        </p:spPr>
        <p:txBody>
          <a:bodyPr>
            <a:normAutofit fontScale="90000"/>
          </a:bodyPr>
          <a:lstStyle/>
          <a:p>
            <a:r>
              <a:rPr lang="en-US" b="1" dirty="0" err="1" smtClean="0"/>
              <a:t>Aplikasi</a:t>
            </a:r>
            <a:r>
              <a:rPr lang="en-US" b="1" dirty="0" smtClean="0"/>
              <a:t> </a:t>
            </a:r>
            <a:r>
              <a:rPr lang="en-US" b="1" dirty="0" err="1" smtClean="0"/>
              <a:t>Akhir</a:t>
            </a:r>
            <a:r>
              <a:rPr lang="en-US" b="1" dirty="0" smtClean="0"/>
              <a:t>(Cont.)</a:t>
            </a:r>
            <a:endParaRPr lang="en-US" b="1" dirty="0"/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102A00D8-5A4C-491C-AFE5-6972131052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230137" y="203458"/>
            <a:ext cx="5195475" cy="6411135"/>
            <a:chOff x="4578588" y="945960"/>
            <a:chExt cx="6866649" cy="5220000"/>
          </a:xfrm>
        </p:grpSpPr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2C2273CB-1593-4424-8A44-A1FCA1768665}"/>
                </a:ext>
              </a:extLst>
            </p:cNvPr>
            <p:cNvCxnSpPr/>
            <p:nvPr/>
          </p:nvCxnSpPr>
          <p:spPr>
            <a:xfrm>
              <a:off x="4578818" y="954315"/>
              <a:ext cx="6866419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1243644-F05E-4B84-903A-131D8057B82C}"/>
                </a:ext>
              </a:extLst>
            </p:cNvPr>
            <p:cNvCxnSpPr/>
            <p:nvPr/>
          </p:nvCxnSpPr>
          <p:spPr>
            <a:xfrm>
              <a:off x="4578588" y="6154475"/>
              <a:ext cx="686643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84B151F7-0FFD-491E-9444-733F58518F3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73816130-6E62-41EF-B818-D7CD3437044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10800000" flipH="1" flipV="1">
            <a:off x="5408664" y="219107"/>
            <a:ext cx="6563918" cy="6411136"/>
            <a:chOff x="4577230" y="945960"/>
            <a:chExt cx="6868007" cy="5220000"/>
          </a:xfrm>
        </p:grpSpPr>
        <p:cxnSp>
          <p:nvCxnSpPr>
            <p:cNvPr id="25" name="Straight Connector 24">
              <a:extLst>
                <a:ext uri="{FF2B5EF4-FFF2-40B4-BE49-F238E27FC236}">
                  <a16:creationId xmlns="" xmlns:a16="http://schemas.microsoft.com/office/drawing/2014/main" id="{57DFD76A-70E0-4D6D-954C-5AEB8FE1478E}"/>
                </a:ext>
              </a:extLst>
            </p:cNvPr>
            <p:cNvCxnSpPr/>
            <p:nvPr/>
          </p:nvCxnSpPr>
          <p:spPr>
            <a:xfrm>
              <a:off x="4578818" y="954315"/>
              <a:ext cx="686641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="" xmlns:a16="http://schemas.microsoft.com/office/drawing/2014/main" id="{2F87696A-69E6-496F-A96D-C6AABB0D0BA7}"/>
                </a:ext>
              </a:extLst>
            </p:cNvPr>
            <p:cNvCxnSpPr/>
            <p:nvPr/>
          </p:nvCxnSpPr>
          <p:spPr>
            <a:xfrm>
              <a:off x="4577230" y="6159791"/>
              <a:ext cx="686643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="" xmlns:a16="http://schemas.microsoft.com/office/drawing/2014/main" id="{01474182-5FDA-4398-BBE0-0D676C45628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9" name="Isosceles Triangle 38">
            <a:extLst>
              <a:ext uri="{FF2B5EF4-FFF2-40B4-BE49-F238E27FC236}">
                <a16:creationId xmlns="" xmlns:a16="http://schemas.microsoft.com/office/drawing/2014/main" id="{B8447291-9832-4B76-BD34-EE4A5E1E969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6200000">
            <a:off x="10696001" y="5351954"/>
            <a:ext cx="1260000" cy="1260000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25</a:t>
            </a:fld>
            <a:endParaRPr lang="en-US" noProof="0" dirty="0"/>
          </a:p>
        </p:txBody>
      </p:sp>
      <p:sp>
        <p:nvSpPr>
          <p:cNvPr id="9" name="Rectangle 8"/>
          <p:cNvSpPr/>
          <p:nvPr/>
        </p:nvSpPr>
        <p:spPr>
          <a:xfrm>
            <a:off x="6911788" y="1277471"/>
            <a:ext cx="4711208" cy="4303058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Pada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menu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Jual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Panen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user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melakukan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penambahan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data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transaksi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panen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yang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telah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dijual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sebelumnya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Terdapat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fungsi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count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akan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harga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penjualan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Sedangkan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untuk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menu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Penduduk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terdapat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data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penduduk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Terdapat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fungsi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tambah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update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hapus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penduduk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919" y="407684"/>
            <a:ext cx="5418874" cy="276940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919" y="3469682"/>
            <a:ext cx="5471550" cy="288023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0913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E7CA0621-717C-4BE7-AA89-263F3E2C511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5410201" y="0"/>
            <a:ext cx="6781800" cy="68732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102A00D8-5A4C-491C-AFE5-6972131052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230137" y="203458"/>
            <a:ext cx="5195475" cy="6411135"/>
            <a:chOff x="4578588" y="945960"/>
            <a:chExt cx="6866649" cy="5220000"/>
          </a:xfrm>
        </p:grpSpPr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2C2273CB-1593-4424-8A44-A1FCA1768665}"/>
                </a:ext>
              </a:extLst>
            </p:cNvPr>
            <p:cNvCxnSpPr/>
            <p:nvPr/>
          </p:nvCxnSpPr>
          <p:spPr>
            <a:xfrm>
              <a:off x="4578818" y="954315"/>
              <a:ext cx="6866419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1243644-F05E-4B84-903A-131D8057B82C}"/>
                </a:ext>
              </a:extLst>
            </p:cNvPr>
            <p:cNvCxnSpPr/>
            <p:nvPr/>
          </p:nvCxnSpPr>
          <p:spPr>
            <a:xfrm>
              <a:off x="4578588" y="6154475"/>
              <a:ext cx="686643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84B151F7-0FFD-491E-9444-733F58518F3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73816130-6E62-41EF-B818-D7CD3437044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10800000" flipH="1" flipV="1">
            <a:off x="5408664" y="219107"/>
            <a:ext cx="6563918" cy="6411136"/>
            <a:chOff x="4577230" y="945960"/>
            <a:chExt cx="6868007" cy="5220000"/>
          </a:xfrm>
        </p:grpSpPr>
        <p:cxnSp>
          <p:nvCxnSpPr>
            <p:cNvPr id="25" name="Straight Connector 24">
              <a:extLst>
                <a:ext uri="{FF2B5EF4-FFF2-40B4-BE49-F238E27FC236}">
                  <a16:creationId xmlns="" xmlns:a16="http://schemas.microsoft.com/office/drawing/2014/main" id="{57DFD76A-70E0-4D6D-954C-5AEB8FE1478E}"/>
                </a:ext>
              </a:extLst>
            </p:cNvPr>
            <p:cNvCxnSpPr/>
            <p:nvPr/>
          </p:nvCxnSpPr>
          <p:spPr>
            <a:xfrm>
              <a:off x="4578818" y="954315"/>
              <a:ext cx="686641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="" xmlns:a16="http://schemas.microsoft.com/office/drawing/2014/main" id="{2F87696A-69E6-496F-A96D-C6AABB0D0BA7}"/>
                </a:ext>
              </a:extLst>
            </p:cNvPr>
            <p:cNvCxnSpPr/>
            <p:nvPr/>
          </p:nvCxnSpPr>
          <p:spPr>
            <a:xfrm>
              <a:off x="4577230" y="6159791"/>
              <a:ext cx="686643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="" xmlns:a16="http://schemas.microsoft.com/office/drawing/2014/main" id="{01474182-5FDA-4398-BBE0-0D676C45628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9" name="Isosceles Triangle 38">
            <a:extLst>
              <a:ext uri="{FF2B5EF4-FFF2-40B4-BE49-F238E27FC236}">
                <a16:creationId xmlns="" xmlns:a16="http://schemas.microsoft.com/office/drawing/2014/main" id="{B8447291-9832-4B76-BD34-EE4A5E1E969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6200000">
            <a:off x="10696001" y="5351954"/>
            <a:ext cx="1260000" cy="1260000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26</a:t>
            </a:fld>
            <a:endParaRPr lang="en-US" noProof="0" dirty="0"/>
          </a:p>
        </p:txBody>
      </p:sp>
      <p:sp>
        <p:nvSpPr>
          <p:cNvPr id="9" name="Rectangle 8"/>
          <p:cNvSpPr/>
          <p:nvPr/>
        </p:nvSpPr>
        <p:spPr>
          <a:xfrm>
            <a:off x="6911788" y="1277471"/>
            <a:ext cx="4711208" cy="4303058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Pada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menu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Ketogori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berisi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kategori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dari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setiap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panen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Dapat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ditambah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diupdate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dihapus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Sedangkan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untuk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menu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pengguna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berisi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data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pengguna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dimana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setiap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users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memiliki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level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akses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Akun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users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dapat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di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aktifkan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/ non-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aktifkan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oelh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Admin.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443" y="642118"/>
            <a:ext cx="5529474" cy="25548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444" y="3493480"/>
            <a:ext cx="5529474" cy="29073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8" name="Title 4">
            <a:extLst>
              <a:ext uri="{FF2B5EF4-FFF2-40B4-BE49-F238E27FC236}">
                <a16:creationId xmlns="" xmlns:a16="http://schemas.microsoft.com/office/drawing/2014/main" id="{ADDAE4A6-B7D1-497F-AC40-6AF226DF0084}"/>
              </a:ext>
            </a:extLst>
          </p:cNvPr>
          <p:cNvSpPr txBox="1">
            <a:spLocks/>
          </p:cNvSpPr>
          <p:nvPr/>
        </p:nvSpPr>
        <p:spPr bwMode="blackWhite">
          <a:xfrm>
            <a:off x="6712899" y="407684"/>
            <a:ext cx="5226521" cy="869787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 anchorCtr="0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none" spc="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mtClean="0"/>
              <a:t>Aplikasi Akhir(Cont.)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907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E7CA0621-717C-4BE7-AA89-263F3E2C511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5410201" y="0"/>
            <a:ext cx="6781800" cy="68732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102A00D8-5A4C-491C-AFE5-6972131052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230137" y="203458"/>
            <a:ext cx="5195475" cy="6411135"/>
            <a:chOff x="4578588" y="945960"/>
            <a:chExt cx="6866649" cy="5220000"/>
          </a:xfrm>
        </p:grpSpPr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2C2273CB-1593-4424-8A44-A1FCA1768665}"/>
                </a:ext>
              </a:extLst>
            </p:cNvPr>
            <p:cNvCxnSpPr/>
            <p:nvPr/>
          </p:nvCxnSpPr>
          <p:spPr>
            <a:xfrm>
              <a:off x="4578818" y="954315"/>
              <a:ext cx="6866419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1243644-F05E-4B84-903A-131D8057B82C}"/>
                </a:ext>
              </a:extLst>
            </p:cNvPr>
            <p:cNvCxnSpPr/>
            <p:nvPr/>
          </p:nvCxnSpPr>
          <p:spPr>
            <a:xfrm>
              <a:off x="4578588" y="6154475"/>
              <a:ext cx="686643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84B151F7-0FFD-491E-9444-733F58518F3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73816130-6E62-41EF-B818-D7CD3437044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10800000" flipH="1" flipV="1">
            <a:off x="5408664" y="219107"/>
            <a:ext cx="6563918" cy="6411136"/>
            <a:chOff x="4577230" y="945960"/>
            <a:chExt cx="6868007" cy="5220000"/>
          </a:xfrm>
        </p:grpSpPr>
        <p:cxnSp>
          <p:nvCxnSpPr>
            <p:cNvPr id="25" name="Straight Connector 24">
              <a:extLst>
                <a:ext uri="{FF2B5EF4-FFF2-40B4-BE49-F238E27FC236}">
                  <a16:creationId xmlns="" xmlns:a16="http://schemas.microsoft.com/office/drawing/2014/main" id="{57DFD76A-70E0-4D6D-954C-5AEB8FE1478E}"/>
                </a:ext>
              </a:extLst>
            </p:cNvPr>
            <p:cNvCxnSpPr/>
            <p:nvPr/>
          </p:nvCxnSpPr>
          <p:spPr>
            <a:xfrm>
              <a:off x="4578818" y="954315"/>
              <a:ext cx="686641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="" xmlns:a16="http://schemas.microsoft.com/office/drawing/2014/main" id="{2F87696A-69E6-496F-A96D-C6AABB0D0BA7}"/>
                </a:ext>
              </a:extLst>
            </p:cNvPr>
            <p:cNvCxnSpPr/>
            <p:nvPr/>
          </p:nvCxnSpPr>
          <p:spPr>
            <a:xfrm>
              <a:off x="4577230" y="6159791"/>
              <a:ext cx="686643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="" xmlns:a16="http://schemas.microsoft.com/office/drawing/2014/main" id="{01474182-5FDA-4398-BBE0-0D676C45628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9" name="Isosceles Triangle 38">
            <a:extLst>
              <a:ext uri="{FF2B5EF4-FFF2-40B4-BE49-F238E27FC236}">
                <a16:creationId xmlns="" xmlns:a16="http://schemas.microsoft.com/office/drawing/2014/main" id="{B8447291-9832-4B76-BD34-EE4A5E1E969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6200000">
            <a:off x="10696001" y="5351954"/>
            <a:ext cx="1260000" cy="1260000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27</a:t>
            </a:fld>
            <a:endParaRPr lang="en-US" noProof="0" dirty="0"/>
          </a:p>
        </p:txBody>
      </p:sp>
      <p:sp>
        <p:nvSpPr>
          <p:cNvPr id="9" name="Rectangle 8"/>
          <p:cNvSpPr/>
          <p:nvPr/>
        </p:nvSpPr>
        <p:spPr>
          <a:xfrm>
            <a:off x="6911788" y="1277471"/>
            <a:ext cx="4711208" cy="4303058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Pada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menu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grafik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menampilkan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data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grafik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data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panen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Seperti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grafik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stok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panen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penjualan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panen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9" y="424497"/>
            <a:ext cx="5533952" cy="284711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740" y="3603812"/>
            <a:ext cx="5506481" cy="274610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8" name="Title 4">
            <a:extLst>
              <a:ext uri="{FF2B5EF4-FFF2-40B4-BE49-F238E27FC236}">
                <a16:creationId xmlns="" xmlns:a16="http://schemas.microsoft.com/office/drawing/2014/main" id="{ADDAE4A6-B7D1-497F-AC40-6AF226DF0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2899" y="407684"/>
            <a:ext cx="5226521" cy="869787"/>
          </a:xfrm>
        </p:spPr>
        <p:txBody>
          <a:bodyPr>
            <a:normAutofit fontScale="90000"/>
          </a:bodyPr>
          <a:lstStyle/>
          <a:p>
            <a:r>
              <a:rPr lang="en-US" b="1" dirty="0" err="1" smtClean="0"/>
              <a:t>Aplikasi</a:t>
            </a:r>
            <a:r>
              <a:rPr lang="en-US" b="1" dirty="0" smtClean="0"/>
              <a:t> </a:t>
            </a:r>
            <a:r>
              <a:rPr lang="en-US" b="1" dirty="0" err="1" smtClean="0"/>
              <a:t>Akhir</a:t>
            </a:r>
            <a:r>
              <a:rPr lang="en-US" b="1" dirty="0" smtClean="0"/>
              <a:t>(Cont.)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3997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E7CA0621-717C-4BE7-AA89-263F3E2C511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5410201" y="0"/>
            <a:ext cx="6781800" cy="68732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102A00D8-5A4C-491C-AFE5-6972131052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230137" y="203458"/>
            <a:ext cx="5195475" cy="6411135"/>
            <a:chOff x="4578588" y="945960"/>
            <a:chExt cx="6866649" cy="5220000"/>
          </a:xfrm>
        </p:grpSpPr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2C2273CB-1593-4424-8A44-A1FCA1768665}"/>
                </a:ext>
              </a:extLst>
            </p:cNvPr>
            <p:cNvCxnSpPr/>
            <p:nvPr/>
          </p:nvCxnSpPr>
          <p:spPr>
            <a:xfrm>
              <a:off x="4578818" y="954315"/>
              <a:ext cx="6866419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1243644-F05E-4B84-903A-131D8057B82C}"/>
                </a:ext>
              </a:extLst>
            </p:cNvPr>
            <p:cNvCxnSpPr/>
            <p:nvPr/>
          </p:nvCxnSpPr>
          <p:spPr>
            <a:xfrm>
              <a:off x="4578588" y="6154475"/>
              <a:ext cx="686643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84B151F7-0FFD-491E-9444-733F58518F3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73816130-6E62-41EF-B818-D7CD3437044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10800000" flipH="1" flipV="1">
            <a:off x="5408664" y="219107"/>
            <a:ext cx="6563918" cy="6411136"/>
            <a:chOff x="4577230" y="945960"/>
            <a:chExt cx="6868007" cy="5220000"/>
          </a:xfrm>
        </p:grpSpPr>
        <p:cxnSp>
          <p:nvCxnSpPr>
            <p:cNvPr id="25" name="Straight Connector 24">
              <a:extLst>
                <a:ext uri="{FF2B5EF4-FFF2-40B4-BE49-F238E27FC236}">
                  <a16:creationId xmlns="" xmlns:a16="http://schemas.microsoft.com/office/drawing/2014/main" id="{57DFD76A-70E0-4D6D-954C-5AEB8FE1478E}"/>
                </a:ext>
              </a:extLst>
            </p:cNvPr>
            <p:cNvCxnSpPr/>
            <p:nvPr/>
          </p:nvCxnSpPr>
          <p:spPr>
            <a:xfrm>
              <a:off x="4578818" y="954315"/>
              <a:ext cx="686641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="" xmlns:a16="http://schemas.microsoft.com/office/drawing/2014/main" id="{2F87696A-69E6-496F-A96D-C6AABB0D0BA7}"/>
                </a:ext>
              </a:extLst>
            </p:cNvPr>
            <p:cNvCxnSpPr/>
            <p:nvPr/>
          </p:nvCxnSpPr>
          <p:spPr>
            <a:xfrm>
              <a:off x="4577230" y="6159791"/>
              <a:ext cx="686643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="" xmlns:a16="http://schemas.microsoft.com/office/drawing/2014/main" id="{01474182-5FDA-4398-BBE0-0D676C45628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9" name="Isosceles Triangle 38">
            <a:extLst>
              <a:ext uri="{FF2B5EF4-FFF2-40B4-BE49-F238E27FC236}">
                <a16:creationId xmlns="" xmlns:a16="http://schemas.microsoft.com/office/drawing/2014/main" id="{B8447291-9832-4B76-BD34-EE4A5E1E969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6200000">
            <a:off x="10696001" y="5351954"/>
            <a:ext cx="1260000" cy="1260000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28</a:t>
            </a:fld>
            <a:endParaRPr lang="en-US" noProof="0" dirty="0"/>
          </a:p>
        </p:txBody>
      </p:sp>
      <p:sp>
        <p:nvSpPr>
          <p:cNvPr id="9" name="Rectangle 8"/>
          <p:cNvSpPr/>
          <p:nvPr/>
        </p:nvSpPr>
        <p:spPr>
          <a:xfrm>
            <a:off x="6911788" y="1048872"/>
            <a:ext cx="4711208" cy="4303058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Untuk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menu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Keluhan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users (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Kepala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Desa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Masyarakat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membuat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keluhan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terkait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masalah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penggunaan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aplikasi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Dan Admin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akan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memberikan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feedback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sesuai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role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dari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user yang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membuat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keluhan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Title 4">
            <a:extLst>
              <a:ext uri="{FF2B5EF4-FFF2-40B4-BE49-F238E27FC236}">
                <a16:creationId xmlns="" xmlns:a16="http://schemas.microsoft.com/office/drawing/2014/main" id="{ADDAE4A6-B7D1-497F-AC40-6AF226DF0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2899" y="407684"/>
            <a:ext cx="5226521" cy="869787"/>
          </a:xfrm>
        </p:spPr>
        <p:txBody>
          <a:bodyPr>
            <a:normAutofit fontScale="90000"/>
          </a:bodyPr>
          <a:lstStyle/>
          <a:p>
            <a:r>
              <a:rPr lang="en-US" b="1" dirty="0" err="1" smtClean="0"/>
              <a:t>Aplikasi</a:t>
            </a:r>
            <a:r>
              <a:rPr lang="en-US" b="1" dirty="0" smtClean="0"/>
              <a:t> </a:t>
            </a:r>
            <a:r>
              <a:rPr lang="en-US" b="1" dirty="0" err="1" smtClean="0"/>
              <a:t>Akhir</a:t>
            </a:r>
            <a:r>
              <a:rPr lang="en-US" b="1" dirty="0" smtClean="0"/>
              <a:t>(Cont.)</a:t>
            </a:r>
            <a:endParaRPr lang="en-US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9" y="3590365"/>
            <a:ext cx="5152178" cy="273737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269" y="436044"/>
            <a:ext cx="5152178" cy="26440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4991" y="3590365"/>
            <a:ext cx="4244507" cy="273737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80052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>
            <a:extLst>
              <a:ext uri="{FF2B5EF4-FFF2-40B4-BE49-F238E27FC236}">
                <a16:creationId xmlns="" xmlns:a16="http://schemas.microsoft.com/office/drawing/2014/main" id="{7001B856-B79C-4FA5-95FD-B8EACA64129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55724" y="-13448"/>
            <a:ext cx="9836273" cy="6037730"/>
          </a:xfr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657FC711-4568-4FA7-AA48-8402C6452B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5400000" flipH="1">
            <a:off x="2567506" y="-2579509"/>
            <a:ext cx="6888107" cy="12047120"/>
          </a:xfrm>
          <a:prstGeom prst="rect">
            <a:avLst/>
          </a:prstGeom>
          <a:gradFill flip="none" rotWithShape="1">
            <a:gsLst>
              <a:gs pos="1000">
                <a:schemeClr val="tx1">
                  <a:alpha val="0"/>
                </a:schemeClr>
              </a:gs>
              <a:gs pos="61000">
                <a:schemeClr val="tx1">
                  <a:alpha val="92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="" xmlns:a16="http://schemas.microsoft.com/office/drawing/2014/main" id="{50BB4A24-2253-4A39-B175-C51201337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0" y="187799"/>
            <a:ext cx="8532148" cy="957729"/>
          </a:xfrm>
        </p:spPr>
        <p:txBody>
          <a:bodyPr>
            <a:normAutofit/>
          </a:bodyPr>
          <a:lstStyle/>
          <a:p>
            <a:pPr algn="l"/>
            <a:r>
              <a:rPr lang="en-US" b="1" dirty="0" err="1" smtClean="0"/>
              <a:t>Reaslisasi</a:t>
            </a:r>
            <a:r>
              <a:rPr lang="en-US" b="1" dirty="0" smtClean="0"/>
              <a:t> </a:t>
            </a:r>
            <a:r>
              <a:rPr lang="en-US" b="1" dirty="0" err="1" smtClean="0"/>
              <a:t>Tugas</a:t>
            </a:r>
            <a:endParaRPr lang="en-US" b="1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9F0A75C1-3072-4DCB-952E-5C598E1C83E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04608" y="1155699"/>
            <a:ext cx="759600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D7DD2AF5-94F8-4276-A384-39A296E9E6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5832899" y="529006"/>
            <a:ext cx="514200" cy="122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="" xmlns:a16="http://schemas.microsoft.com/office/drawing/2014/main" id="{3E135D3E-7923-4D69-BC52-1E8434A0B2D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10932483" y="-13447"/>
            <a:ext cx="1260000" cy="1260000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79603" y="6448126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t>29</a:t>
            </a:fld>
            <a:endParaRPr lang="en-US" noProof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634116"/>
              </p:ext>
            </p:extLst>
          </p:nvPr>
        </p:nvGraphicFramePr>
        <p:xfrm>
          <a:off x="304608" y="1440436"/>
          <a:ext cx="9686557" cy="4815144"/>
        </p:xfrm>
        <a:graphic>
          <a:graphicData uri="http://schemas.openxmlformats.org/drawingml/2006/table">
            <a:tbl>
              <a:tblPr firstRow="1" bandRow="1">
                <a:tableStyleId>{37CE84F3-28C3-443E-9E96-99CF82512B78}</a:tableStyleId>
              </a:tblPr>
              <a:tblGrid>
                <a:gridCol w="899371"/>
                <a:gridCol w="2144339"/>
                <a:gridCol w="1613647"/>
                <a:gridCol w="5029200"/>
              </a:tblGrid>
              <a:tr h="65514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Role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Tugas</a:t>
                      </a:r>
                      <a:endParaRPr lang="en-US" dirty="0"/>
                    </a:p>
                  </a:txBody>
                  <a:tcPr/>
                </a:tc>
              </a:tr>
              <a:tr h="65514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Andre </a:t>
                      </a:r>
                      <a:r>
                        <a:rPr lang="en-US" sz="1400" dirty="0" err="1" smtClean="0"/>
                        <a:t>Siregar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Project Manager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Mengkoordinir kerja anggota, mengimplementasikan pembuatan web</a:t>
                      </a:r>
                      <a:endParaRPr lang="en-US" sz="1400" i="0" dirty="0"/>
                    </a:p>
                  </a:txBody>
                  <a:tcPr/>
                </a:tc>
              </a:tr>
              <a:tr h="71702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Artasya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Simatupang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Desiner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Membuat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gambaran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dari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tampilan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website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secara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umum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serta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membuat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tampilan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setiap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halaman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website yang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akan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dibangun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nanti</a:t>
                      </a:r>
                      <a:endParaRPr lang="en-US" sz="1400" i="0" dirty="0"/>
                    </a:p>
                  </a:txBody>
                  <a:tcPr/>
                </a:tc>
              </a:tr>
              <a:tr h="65514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Gladys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Pardosi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Analyst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Membuat dokumen, mengimplementasikan pembuatan web</a:t>
                      </a:r>
                      <a:endParaRPr lang="en-US" sz="1400" i="0" dirty="0"/>
                    </a:p>
                  </a:txBody>
                  <a:tcPr/>
                </a:tc>
              </a:tr>
              <a:tr h="71702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Evan Sianipar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Programmer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Melakukan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impelementasi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dokumen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tentang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aplikasi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akan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dibuat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menggunakan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Bahasa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Pemograman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yang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telah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ditentukan</a:t>
                      </a:r>
                      <a:endParaRPr lang="en-US" sz="1400" i="0" dirty="0"/>
                    </a:p>
                  </a:txBody>
                  <a:tcPr/>
                </a:tc>
              </a:tr>
              <a:tr h="65514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Mia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Gultom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Analyst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Membuat dokumen, mengimplementasikan pembuatan web</a:t>
                      </a:r>
                      <a:endParaRPr lang="en-US" sz="1400" i="0" dirty="0" smtClean="0"/>
                    </a:p>
                  </a:txBody>
                  <a:tcPr/>
                </a:tc>
              </a:tr>
              <a:tr h="71702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Vicktor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Naibaho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Designer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Membuat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gambaran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dari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tampilan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website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secara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umum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serta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membuat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tampilan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setiap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halaman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website yang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akan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dibangun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nanti</a:t>
                      </a:r>
                      <a:r>
                        <a:rPr lang="en-US" sz="140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400" i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815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142865-E6CA-4761-9E4C-52F0D6A53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85" y="457200"/>
            <a:ext cx="10676190" cy="605118"/>
          </a:xfrm>
        </p:spPr>
        <p:txBody>
          <a:bodyPr>
            <a:noAutofit/>
          </a:bodyPr>
          <a:lstStyle/>
          <a:p>
            <a:pPr>
              <a:spcBef>
                <a:spcPts val="4200"/>
              </a:spcBef>
              <a:spcAft>
                <a:spcPts val="3000"/>
              </a:spcAft>
            </a:pPr>
            <a:r>
              <a:rPr lang="en-US" sz="3100" b="1" dirty="0" smtClean="0">
                <a:solidFill>
                  <a:schemeClr val="tx1"/>
                </a:solidFill>
              </a:rPr>
              <a:t>LATAR BELAKANG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2D4C32-3413-4C48-BAAC-8902D2C39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5" y="1244556"/>
            <a:ext cx="10883292" cy="4645403"/>
          </a:xfrm>
        </p:spPr>
        <p:txBody>
          <a:bodyPr numCol="1" spcCol="36000">
            <a:noAutofit/>
          </a:bodyPr>
          <a:lstStyle/>
          <a:p>
            <a:pPr algn="just"/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dasarnya</a:t>
            </a:r>
            <a:r>
              <a:rPr lang="en-US" dirty="0" smtClean="0"/>
              <a:t>, </a:t>
            </a:r>
            <a:r>
              <a:rPr lang="en-US" dirty="0" err="1" smtClean="0"/>
              <a:t>konsep</a:t>
            </a:r>
            <a:r>
              <a:rPr lang="en-US" dirty="0" smtClean="0"/>
              <a:t> </a:t>
            </a:r>
            <a:r>
              <a:rPr lang="en-US" i="1" dirty="0" smtClean="0"/>
              <a:t>Smart Village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konsep</a:t>
            </a:r>
            <a:r>
              <a:rPr lang="en-US" dirty="0" smtClean="0"/>
              <a:t> </a:t>
            </a:r>
            <a:r>
              <a:rPr lang="en-US" dirty="0" err="1" smtClean="0"/>
              <a:t>bagaimana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desa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menyelesaikan</a:t>
            </a:r>
            <a:r>
              <a:rPr lang="en-US" dirty="0" smtClean="0"/>
              <a:t> </a:t>
            </a:r>
            <a:r>
              <a:rPr lang="en-US" dirty="0" err="1" smtClean="0"/>
              <a:t>berbagai</a:t>
            </a:r>
            <a:r>
              <a:rPr lang="en-US" dirty="0" smtClean="0"/>
              <a:t> </a:t>
            </a:r>
            <a:r>
              <a:rPr lang="en-US" dirty="0" err="1" smtClean="0"/>
              <a:t>permasalahannya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cerdas</a:t>
            </a:r>
            <a:r>
              <a:rPr lang="en-US" dirty="0" smtClean="0"/>
              <a:t>.</a:t>
            </a:r>
          </a:p>
          <a:p>
            <a:pPr algn="just"/>
            <a:r>
              <a:rPr lang="en-US" dirty="0" err="1" smtClean="0"/>
              <a:t>Masyarakat</a:t>
            </a:r>
            <a:r>
              <a:rPr lang="en-US" dirty="0" smtClean="0"/>
              <a:t> di </a:t>
            </a:r>
            <a:r>
              <a:rPr lang="en-US" dirty="0" err="1" smtClean="0"/>
              <a:t>Desa</a:t>
            </a:r>
            <a:r>
              <a:rPr lang="en-US" dirty="0" smtClean="0"/>
              <a:t> </a:t>
            </a:r>
            <a:r>
              <a:rPr lang="en-US" dirty="0" err="1" smtClean="0"/>
              <a:t>dominan</a:t>
            </a:r>
            <a:r>
              <a:rPr lang="en-US" dirty="0" smtClean="0"/>
              <a:t> </a:t>
            </a:r>
            <a:r>
              <a:rPr lang="en-US" dirty="0" err="1" smtClean="0"/>
              <a:t>bekerja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Petani</a:t>
            </a:r>
            <a:endParaRPr lang="en-US" dirty="0" smtClean="0"/>
          </a:p>
          <a:p>
            <a:pPr algn="just"/>
            <a:r>
              <a:rPr lang="en-US" dirty="0" err="1" smtClean="0"/>
              <a:t>Pemimpin</a:t>
            </a:r>
            <a:r>
              <a:rPr lang="en-US" dirty="0" smtClean="0"/>
              <a:t> </a:t>
            </a:r>
            <a:r>
              <a:rPr lang="en-US" dirty="0" err="1" smtClean="0"/>
              <a:t>Desa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Kepala</a:t>
            </a:r>
            <a:r>
              <a:rPr lang="en-US" dirty="0" smtClean="0"/>
              <a:t> </a:t>
            </a:r>
            <a:r>
              <a:rPr lang="en-US" dirty="0" err="1" smtClean="0"/>
              <a:t>Desa</a:t>
            </a:r>
            <a:r>
              <a:rPr lang="en-US" dirty="0"/>
              <a:t> </a:t>
            </a:r>
            <a:r>
              <a:rPr lang="en-US" dirty="0" err="1" smtClean="0"/>
              <a:t>sering</a:t>
            </a:r>
            <a:r>
              <a:rPr lang="en-US" dirty="0" smtClean="0"/>
              <a:t>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Laporan</a:t>
            </a:r>
            <a:r>
              <a:rPr lang="en-US" dirty="0" smtClean="0"/>
              <a:t> </a:t>
            </a:r>
            <a:r>
              <a:rPr lang="en-US" dirty="0" err="1" smtClean="0"/>
              <a:t>Bulanan</a:t>
            </a:r>
            <a:r>
              <a:rPr lang="en-US" dirty="0" smtClean="0"/>
              <a:t>/ </a:t>
            </a:r>
            <a:r>
              <a:rPr lang="en-US" dirty="0" err="1" smtClean="0"/>
              <a:t>Tahunan</a:t>
            </a:r>
            <a:r>
              <a:rPr lang="en-US" dirty="0" smtClean="0"/>
              <a:t> </a:t>
            </a:r>
            <a:r>
              <a:rPr lang="en-US" dirty="0" err="1" smtClean="0"/>
              <a:t>Desa</a:t>
            </a:r>
            <a:r>
              <a:rPr lang="en-US" dirty="0" smtClean="0"/>
              <a:t> </a:t>
            </a:r>
            <a:r>
              <a:rPr lang="en-US" dirty="0" err="1" smtClean="0"/>
              <a:t>terkhusus</a:t>
            </a:r>
            <a:r>
              <a:rPr lang="en-US" dirty="0" smtClean="0"/>
              <a:t> </a:t>
            </a:r>
            <a:r>
              <a:rPr lang="en-US" dirty="0" err="1" smtClean="0"/>
              <a:t>Laporan</a:t>
            </a:r>
            <a:r>
              <a:rPr lang="en-US" dirty="0" smtClean="0"/>
              <a:t> </a:t>
            </a:r>
            <a:r>
              <a:rPr lang="en-US" dirty="0" err="1" smtClean="0"/>
              <a:t>Penjualan</a:t>
            </a:r>
            <a:r>
              <a:rPr lang="en-US" dirty="0" smtClean="0"/>
              <a:t> </a:t>
            </a:r>
            <a:r>
              <a:rPr lang="en-US" dirty="0" err="1" smtClean="0"/>
              <a:t>Panen</a:t>
            </a:r>
            <a:r>
              <a:rPr lang="en-US" dirty="0" smtClean="0"/>
              <a:t> </a:t>
            </a:r>
            <a:r>
              <a:rPr lang="en-US" dirty="0" err="1" smtClean="0"/>
              <a:t>Masyarakat</a:t>
            </a:r>
            <a:r>
              <a:rPr lang="en-US" dirty="0" smtClean="0"/>
              <a:t> di </a:t>
            </a:r>
            <a:r>
              <a:rPr lang="en-US" dirty="0" err="1" smtClean="0"/>
              <a:t>Desa</a:t>
            </a:r>
            <a:endParaRPr lang="en-US" dirty="0" smtClean="0"/>
          </a:p>
          <a:p>
            <a:pPr algn="just"/>
            <a:r>
              <a:rPr lang="en-US" dirty="0" smtClean="0"/>
              <a:t>Target yang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b="1" dirty="0" err="1" smtClean="0"/>
              <a:t>berfokus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b="1" dirty="0" err="1" smtClean="0"/>
              <a:t>Sistem</a:t>
            </a:r>
            <a:r>
              <a:rPr lang="en-US" b="1" dirty="0" smtClean="0"/>
              <a:t> </a:t>
            </a:r>
            <a:r>
              <a:rPr lang="en-US" b="1" dirty="0" err="1" smtClean="0"/>
              <a:t>Informasi</a:t>
            </a:r>
            <a:r>
              <a:rPr lang="en-US" b="1" dirty="0" smtClean="0"/>
              <a:t> </a:t>
            </a:r>
            <a:r>
              <a:rPr lang="en-US" b="1" dirty="0" err="1" smtClean="0"/>
              <a:t>Penjualan</a:t>
            </a:r>
            <a:r>
              <a:rPr lang="en-US" b="1" dirty="0" smtClean="0"/>
              <a:t> </a:t>
            </a:r>
            <a:r>
              <a:rPr lang="en-US" b="1" dirty="0" err="1" smtClean="0"/>
              <a:t>Panen</a:t>
            </a:r>
            <a:r>
              <a:rPr lang="en-US" b="1" dirty="0" smtClean="0"/>
              <a:t> </a:t>
            </a:r>
            <a:r>
              <a:rPr lang="en-US" dirty="0" smtClean="0"/>
              <a:t>di </a:t>
            </a:r>
            <a:r>
              <a:rPr lang="en-US" dirty="0" err="1" smtClean="0"/>
              <a:t>desa</a:t>
            </a:r>
            <a:endParaRPr lang="en-US" dirty="0" smtClean="0"/>
          </a:p>
          <a:p>
            <a:pPr algn="just"/>
            <a:r>
              <a:rPr lang="en-US" dirty="0" err="1" smtClean="0"/>
              <a:t>Bertujuan</a:t>
            </a:r>
            <a:r>
              <a:rPr lang="en-US" dirty="0" smtClean="0"/>
              <a:t> </a:t>
            </a:r>
            <a:r>
              <a:rPr lang="en-US" dirty="0" err="1" smtClean="0"/>
              <a:t>memudahkan</a:t>
            </a:r>
            <a:r>
              <a:rPr lang="en-US" dirty="0" smtClean="0"/>
              <a:t> </a:t>
            </a:r>
            <a:r>
              <a:rPr lang="en-US" dirty="0" err="1" smtClean="0"/>
              <a:t>Kepala</a:t>
            </a:r>
            <a:r>
              <a:rPr lang="en-US" dirty="0" smtClean="0"/>
              <a:t> </a:t>
            </a:r>
            <a:r>
              <a:rPr lang="en-US" dirty="0" err="1" smtClean="0"/>
              <a:t>Desa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Laporan</a:t>
            </a:r>
            <a:r>
              <a:rPr lang="en-US" dirty="0" smtClean="0"/>
              <a:t> </a:t>
            </a:r>
            <a:r>
              <a:rPr lang="en-US" dirty="0" err="1" smtClean="0"/>
              <a:t>Bulanan</a:t>
            </a:r>
            <a:r>
              <a:rPr lang="en-US" dirty="0" smtClean="0"/>
              <a:t>/ </a:t>
            </a:r>
            <a:r>
              <a:rPr lang="en-US" dirty="0" err="1" smtClean="0"/>
              <a:t>Tahunan</a:t>
            </a:r>
            <a:r>
              <a:rPr lang="en-US" dirty="0" smtClean="0"/>
              <a:t> </a:t>
            </a:r>
            <a:r>
              <a:rPr lang="en-US" dirty="0" err="1" smtClean="0"/>
              <a:t>Desa</a:t>
            </a:r>
            <a:endParaRPr lang="en-US" dirty="0" smtClean="0"/>
          </a:p>
          <a:p>
            <a:endParaRPr lang="en-US" dirty="0" smtClean="0"/>
          </a:p>
          <a:p>
            <a:endParaRPr lang="en-US" i="1" dirty="0"/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D6D84601-5D04-4246-95A5-C178A6C74B1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99107" y="768242"/>
            <a:ext cx="11013281" cy="5423118"/>
            <a:chOff x="699108" y="935360"/>
            <a:chExt cx="10746132" cy="525600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DDAC6016-1C3C-4BBF-88B5-BD903710BDAE}"/>
                </a:ext>
              </a:extLst>
            </p:cNvPr>
            <p:cNvCxnSpPr/>
            <p:nvPr/>
          </p:nvCxnSpPr>
          <p:spPr>
            <a:xfrm>
              <a:off x="4267200" y="947420"/>
              <a:ext cx="717804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B9FDF5A3-9005-483A-B72F-BD42C53B1E22}"/>
                </a:ext>
              </a:extLst>
            </p:cNvPr>
            <p:cNvCxnSpPr/>
            <p:nvPr/>
          </p:nvCxnSpPr>
          <p:spPr>
            <a:xfrm>
              <a:off x="699108" y="6172200"/>
              <a:ext cx="10728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AE3BCE0-4649-475A-A49B-916C5A6518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799888" y="3563360"/>
              <a:ext cx="5256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273375" y="6353829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pPr/>
              <a:t>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9050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>
            <a:extLst>
              <a:ext uri="{FF2B5EF4-FFF2-40B4-BE49-F238E27FC236}">
                <a16:creationId xmlns="" xmlns:a16="http://schemas.microsoft.com/office/drawing/2014/main" id="{7001B856-B79C-4FA5-95FD-B8EACA64129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55724" y="-13448"/>
            <a:ext cx="9836273" cy="6037730"/>
          </a:xfr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657FC711-4568-4FA7-AA48-8402C6452B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5400000" flipH="1">
            <a:off x="2567510" y="-2579509"/>
            <a:ext cx="6888107" cy="12047120"/>
          </a:xfrm>
          <a:prstGeom prst="rect">
            <a:avLst/>
          </a:prstGeom>
          <a:gradFill flip="none" rotWithShape="1">
            <a:gsLst>
              <a:gs pos="1000">
                <a:schemeClr val="tx1">
                  <a:alpha val="0"/>
                </a:schemeClr>
              </a:gs>
              <a:gs pos="61000">
                <a:schemeClr val="tx1">
                  <a:alpha val="92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="" xmlns:a16="http://schemas.microsoft.com/office/drawing/2014/main" id="{50BB4A24-2253-4A39-B175-C51201337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0" y="187799"/>
            <a:ext cx="8532148" cy="957729"/>
          </a:xfrm>
        </p:spPr>
        <p:txBody>
          <a:bodyPr>
            <a:normAutofit/>
          </a:bodyPr>
          <a:lstStyle/>
          <a:p>
            <a:pPr algn="l"/>
            <a:r>
              <a:rPr lang="en-US" b="1" dirty="0" err="1" smtClean="0"/>
              <a:t>Reaslisasi</a:t>
            </a:r>
            <a:r>
              <a:rPr lang="en-US" b="1" dirty="0" smtClean="0"/>
              <a:t> </a:t>
            </a:r>
            <a:r>
              <a:rPr lang="en-US" b="1" dirty="0" err="1" smtClean="0"/>
              <a:t>Tugas</a:t>
            </a:r>
            <a:r>
              <a:rPr lang="en-US" b="1" dirty="0" smtClean="0"/>
              <a:t> (Cont.)</a:t>
            </a:r>
            <a:endParaRPr lang="en-US" b="1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9F0A75C1-3072-4DCB-952E-5C598E1C83E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04608" y="1155699"/>
            <a:ext cx="759600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D7DD2AF5-94F8-4276-A384-39A296E9E6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5832899" y="529006"/>
            <a:ext cx="514200" cy="122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="" xmlns:a16="http://schemas.microsoft.com/office/drawing/2014/main" id="{3E135D3E-7923-4D69-BC52-1E8434A0B2D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10932483" y="-13447"/>
            <a:ext cx="1260000" cy="1260000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79603" y="6448126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t>30</a:t>
            </a:fld>
            <a:endParaRPr lang="en-US" noProof="0" dirty="0"/>
          </a:p>
        </p:txBody>
      </p:sp>
      <p:sp>
        <p:nvSpPr>
          <p:cNvPr id="11" name="Title 3">
            <a:extLst>
              <a:ext uri="{FF2B5EF4-FFF2-40B4-BE49-F238E27FC236}">
                <a16:creationId xmlns="" xmlns:a16="http://schemas.microsoft.com/office/drawing/2014/main" id="{50BB4A24-2253-4A39-B175-C512013371D8}"/>
              </a:ext>
            </a:extLst>
          </p:cNvPr>
          <p:cNvSpPr txBox="1">
            <a:spLocks/>
          </p:cNvSpPr>
          <p:nvPr/>
        </p:nvSpPr>
        <p:spPr bwMode="black">
          <a:xfrm>
            <a:off x="73970" y="1145528"/>
            <a:ext cx="8532148" cy="95772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b" anchorCtr="0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 cap="none" spc="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000" b="1" dirty="0" err="1" smtClean="0"/>
              <a:t>Persentase</a:t>
            </a:r>
            <a:r>
              <a:rPr lang="en-US" sz="2000" b="1" dirty="0" smtClean="0"/>
              <a:t> Beban</a:t>
            </a:r>
            <a:endParaRPr lang="en-US" sz="2000" b="1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06728"/>
              </p:ext>
            </p:extLst>
          </p:nvPr>
        </p:nvGraphicFramePr>
        <p:xfrm>
          <a:off x="282155" y="2209569"/>
          <a:ext cx="6239669" cy="2595880"/>
        </p:xfrm>
        <a:graphic>
          <a:graphicData uri="http://schemas.openxmlformats.org/drawingml/2006/table">
            <a:tbl>
              <a:tblPr firstRow="1" bandRow="1">
                <a:tableStyleId>{37CE84F3-28C3-443E-9E96-99CF82512B78}</a:tableStyleId>
              </a:tblPr>
              <a:tblGrid>
                <a:gridCol w="619559"/>
                <a:gridCol w="2586699"/>
                <a:gridCol w="303341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Nama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Persentase</a:t>
                      </a:r>
                      <a:r>
                        <a:rPr lang="en-US" dirty="0" smtClean="0"/>
                        <a:t> Beban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Andre </a:t>
                      </a:r>
                      <a:r>
                        <a:rPr lang="en-US" dirty="0" err="1" smtClean="0"/>
                        <a:t>Siregar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Artasya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Simatupang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33%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Evan</a:t>
                      </a:r>
                      <a:r>
                        <a:rPr lang="en-US" baseline="0" dirty="0" smtClean="0"/>
                        <a:t> Sianipar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Gladys </a:t>
                      </a:r>
                      <a:r>
                        <a:rPr lang="en-US" dirty="0" err="1" smtClean="0"/>
                        <a:t>Pardosi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Mia </a:t>
                      </a:r>
                      <a:r>
                        <a:rPr lang="en-US" dirty="0" err="1" smtClean="0"/>
                        <a:t>Gultom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33%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Vicktor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Naibaho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30$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08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>
            <a:extLst>
              <a:ext uri="{FF2B5EF4-FFF2-40B4-BE49-F238E27FC236}">
                <a16:creationId xmlns="" xmlns:a16="http://schemas.microsoft.com/office/drawing/2014/main" id="{7001B856-B79C-4FA5-95FD-B8EACA64129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44430" y="-13448"/>
            <a:ext cx="9447569" cy="6037730"/>
          </a:xfr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657FC711-4568-4FA7-AA48-8402C6452B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5400000" flipH="1">
            <a:off x="2567513" y="-2579509"/>
            <a:ext cx="6888107" cy="12047120"/>
          </a:xfrm>
          <a:prstGeom prst="rect">
            <a:avLst/>
          </a:prstGeom>
          <a:gradFill flip="none" rotWithShape="1">
            <a:gsLst>
              <a:gs pos="1000">
                <a:schemeClr val="tx1">
                  <a:alpha val="0"/>
                </a:schemeClr>
              </a:gs>
              <a:gs pos="61000">
                <a:schemeClr val="tx1">
                  <a:alpha val="92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="" xmlns:a16="http://schemas.microsoft.com/office/drawing/2014/main" id="{50BB4A24-2253-4A39-B175-C51201337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0" y="187799"/>
            <a:ext cx="8532148" cy="957729"/>
          </a:xfrm>
        </p:spPr>
        <p:txBody>
          <a:bodyPr>
            <a:normAutofit/>
          </a:bodyPr>
          <a:lstStyle/>
          <a:p>
            <a:pPr algn="l"/>
            <a:r>
              <a:rPr lang="en-US" b="1" dirty="0" err="1" smtClean="0"/>
              <a:t>Kesimpulan</a:t>
            </a:r>
            <a:endParaRPr lang="en-US" b="1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9F0A75C1-3072-4DCB-952E-5C598E1C83E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04608" y="1155699"/>
            <a:ext cx="759600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D7DD2AF5-94F8-4276-A384-39A296E9E6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5832899" y="529006"/>
            <a:ext cx="514200" cy="122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="" xmlns:a16="http://schemas.microsoft.com/office/drawing/2014/main" id="{3E135D3E-7923-4D69-BC52-1E8434A0B2D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10932483" y="-13447"/>
            <a:ext cx="1260000" cy="1260000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79603" y="6448126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t>31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3759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>
            <a:extLst>
              <a:ext uri="{FF2B5EF4-FFF2-40B4-BE49-F238E27FC236}">
                <a16:creationId xmlns="" xmlns:a16="http://schemas.microsoft.com/office/drawing/2014/main" id="{7001B856-B79C-4FA5-95FD-B8EACA64129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44430" y="-13448"/>
            <a:ext cx="9447569" cy="6037730"/>
          </a:xfr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657FC711-4568-4FA7-AA48-8402C6452B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5400000" flipH="1">
            <a:off x="2567513" y="-2579509"/>
            <a:ext cx="6888107" cy="12047120"/>
          </a:xfrm>
          <a:prstGeom prst="rect">
            <a:avLst/>
          </a:prstGeom>
          <a:gradFill flip="none" rotWithShape="1">
            <a:gsLst>
              <a:gs pos="1000">
                <a:schemeClr val="tx1">
                  <a:alpha val="0"/>
                </a:schemeClr>
              </a:gs>
              <a:gs pos="61000">
                <a:schemeClr val="tx1">
                  <a:alpha val="92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="" xmlns:a16="http://schemas.microsoft.com/office/drawing/2014/main" id="{50BB4A24-2253-4A39-B175-C51201337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0" y="187799"/>
            <a:ext cx="8532148" cy="957729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/>
              <a:t>Saran</a:t>
            </a:r>
            <a:endParaRPr lang="en-US" b="1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9F0A75C1-3072-4DCB-952E-5C598E1C83E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04608" y="1155699"/>
            <a:ext cx="759600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D7DD2AF5-94F8-4276-A384-39A296E9E6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5832899" y="529006"/>
            <a:ext cx="514200" cy="122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="" xmlns:a16="http://schemas.microsoft.com/office/drawing/2014/main" id="{3E135D3E-7923-4D69-BC52-1E8434A0B2D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10932483" y="-13447"/>
            <a:ext cx="1260000" cy="1260000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79603" y="6448126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t>32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2844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9CBB346-0CD2-4685-99B1-EF04ED2E1F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90ECD7DE-6ECE-44C1-B0B1-B3686956247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 bwMode="black">
          <a:xfrm>
            <a:off x="3131820" y="1143017"/>
            <a:ext cx="5928361" cy="4571967"/>
          </a:xfrm>
          <a:prstGeom prst="rect">
            <a:avLst/>
          </a:prstGeom>
          <a:solidFill>
            <a:srgbClr val="000000">
              <a:alpha val="55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2ADFFFCD-801A-478E-9627-5836490CE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4058" y="2466661"/>
            <a:ext cx="4703084" cy="1188720"/>
          </a:xfrm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DEMO APLIKASI</a:t>
            </a:r>
            <a:endParaRPr lang="en-US" dirty="0">
              <a:solidFill>
                <a:schemeClr val="accent2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052DC118-2E25-449E-B08F-DC7B604FFEE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983600" y="3428999"/>
            <a:ext cx="446400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0E90DB81-F779-42BC-9736-F4BD7E268D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black">
          <a:xfrm>
            <a:off x="3054000" y="1069120"/>
            <a:ext cx="6084000" cy="4719760"/>
          </a:xfrm>
          <a:prstGeom prst="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6B2E2FBC-3A83-4C18-9BA9-D8E72AF5ABC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 bwMode="black">
          <a:xfrm>
            <a:off x="2964000" y="999300"/>
            <a:ext cx="6264000" cy="4859400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33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4874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9CBB346-0CD2-4685-99B1-EF04ED2E1F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661"/>
            <a:ext cx="12192000" cy="6854573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34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2509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itle 66">
            <a:extLst>
              <a:ext uri="{FF2B5EF4-FFF2-40B4-BE49-F238E27FC236}">
                <a16:creationId xmlns="" xmlns:a16="http://schemas.microsoft.com/office/drawing/2014/main" id="{BC69CF52-F446-4370-9577-2EB5F30ED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MANAJEMEN SUMBER DAYA MANUSIA</a:t>
            </a:r>
            <a:endParaRPr lang="en-US" dirty="0"/>
          </a:p>
        </p:txBody>
      </p:sp>
      <p:pic>
        <p:nvPicPr>
          <p:cNvPr id="76" name="Picture Placeholder 75">
            <a:extLst>
              <a:ext uri="{FF2B5EF4-FFF2-40B4-BE49-F238E27FC236}">
                <a16:creationId xmlns="" xmlns:a16="http://schemas.microsoft.com/office/drawing/2014/main" id="{4FDD1278-D13B-4797-8C98-7540806B711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0" t="22814" r="6274"/>
          <a:stretch/>
        </p:blipFill>
        <p:spPr>
          <a:xfrm>
            <a:off x="2627406" y="2736193"/>
            <a:ext cx="1635308" cy="2304000"/>
          </a:xfrm>
        </p:spPr>
      </p:pic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067AF930-F598-4747-9605-0A838ED20B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5400000" flipH="1">
            <a:off x="4743216" y="-3976630"/>
            <a:ext cx="2705567" cy="11429999"/>
            <a:chOff x="4578818" y="945960"/>
            <a:chExt cx="6880587" cy="5226241"/>
          </a:xfrm>
        </p:grpSpPr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21D710A3-26CD-4F84-A4D0-36F61290B609}"/>
                </a:ext>
              </a:extLst>
            </p:cNvPr>
            <p:cNvCxnSpPr/>
            <p:nvPr/>
          </p:nvCxnSpPr>
          <p:spPr>
            <a:xfrm>
              <a:off x="4578818" y="954315"/>
              <a:ext cx="6866419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341FF842-56E6-401D-9231-6DA71802EEF0}"/>
                </a:ext>
              </a:extLst>
            </p:cNvPr>
            <p:cNvCxnSpPr/>
            <p:nvPr/>
          </p:nvCxnSpPr>
          <p:spPr>
            <a:xfrm>
              <a:off x="4592975" y="6172201"/>
              <a:ext cx="686643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92A67031-41E7-43C9-8962-AD5A25383D2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094F297F-EFDC-486B-84B0-60452DD9DD2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16200000" flipH="1" flipV="1">
            <a:off x="4127722" y="-1334239"/>
            <a:ext cx="3938452" cy="11430000"/>
            <a:chOff x="4578818" y="945960"/>
            <a:chExt cx="6880587" cy="5226241"/>
          </a:xfrm>
        </p:grpSpPr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B19EBAE2-30BF-4069-8CA3-ED78C7E5B56D}"/>
                </a:ext>
              </a:extLst>
            </p:cNvPr>
            <p:cNvCxnSpPr/>
            <p:nvPr/>
          </p:nvCxnSpPr>
          <p:spPr>
            <a:xfrm>
              <a:off x="4578818" y="954315"/>
              <a:ext cx="686641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="" xmlns:a16="http://schemas.microsoft.com/office/drawing/2014/main" id="{DFB05770-3738-4864-BC82-D2B153B53989}"/>
                </a:ext>
              </a:extLst>
            </p:cNvPr>
            <p:cNvCxnSpPr/>
            <p:nvPr/>
          </p:nvCxnSpPr>
          <p:spPr>
            <a:xfrm>
              <a:off x="4592975" y="6172201"/>
              <a:ext cx="686643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="" xmlns:a16="http://schemas.microsoft.com/office/drawing/2014/main" id="{8F765A14-4747-43AD-9029-6A1A9224A47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32CF6C65-9676-4BE4-A507-1A1EC5CCD81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228168" y="1433444"/>
            <a:ext cx="979200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4</a:t>
            </a:fld>
            <a:endParaRPr lang="en-US" noProof="0" dirty="0"/>
          </a:p>
        </p:txBody>
      </p:sp>
      <p:pic>
        <p:nvPicPr>
          <p:cNvPr id="26" name="Picture Placeholder 75">
            <a:extLst>
              <a:ext uri="{FF2B5EF4-FFF2-40B4-BE49-F238E27FC236}">
                <a16:creationId xmlns="" xmlns:a16="http://schemas.microsoft.com/office/drawing/2014/main" id="{4FDD1278-D13B-4797-8C98-7540806B71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2" t="21143" r="7709" b="6397"/>
          <a:stretch/>
        </p:blipFill>
        <p:spPr>
          <a:xfrm>
            <a:off x="695715" y="2727667"/>
            <a:ext cx="1747253" cy="2304000"/>
          </a:xfrm>
          <a:prstGeom prst="rect">
            <a:avLst/>
          </a:prstGeom>
          <a:ln w="38100">
            <a:solidFill>
              <a:srgbClr val="FFFFFF"/>
            </a:solidFill>
          </a:ln>
        </p:spPr>
      </p:pic>
      <p:pic>
        <p:nvPicPr>
          <p:cNvPr id="28" name="Picture Placeholder 75">
            <a:extLst>
              <a:ext uri="{FF2B5EF4-FFF2-40B4-BE49-F238E27FC236}">
                <a16:creationId xmlns="" xmlns:a16="http://schemas.microsoft.com/office/drawing/2014/main" id="{4FDD1278-D13B-4797-8C98-7540806B711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262" y="2733514"/>
            <a:ext cx="1600200" cy="2306679"/>
          </a:xfrm>
        </p:spPr>
      </p:pic>
      <p:pic>
        <p:nvPicPr>
          <p:cNvPr id="29" name="Picture Placeholder 75">
            <a:extLst>
              <a:ext uri="{FF2B5EF4-FFF2-40B4-BE49-F238E27FC236}">
                <a16:creationId xmlns="" xmlns:a16="http://schemas.microsoft.com/office/drawing/2014/main" id="{4FDD1278-D13B-4797-8C98-7540806B711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9" t="22578" r="6720"/>
          <a:stretch/>
        </p:blipFill>
        <p:spPr>
          <a:xfrm>
            <a:off x="6218720" y="2733514"/>
            <a:ext cx="1607469" cy="2306679"/>
          </a:xfrm>
        </p:spPr>
      </p:pic>
      <p:pic>
        <p:nvPicPr>
          <p:cNvPr id="30" name="Picture Placeholder 75">
            <a:extLst>
              <a:ext uri="{FF2B5EF4-FFF2-40B4-BE49-F238E27FC236}">
                <a16:creationId xmlns="" xmlns:a16="http://schemas.microsoft.com/office/drawing/2014/main" id="{4FDD1278-D13B-4797-8C98-7540806B711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9" t="27209" r="19965"/>
          <a:stretch/>
        </p:blipFill>
        <p:spPr>
          <a:xfrm>
            <a:off x="9829798" y="2749639"/>
            <a:ext cx="1671857" cy="2266114"/>
          </a:xfrm>
        </p:spPr>
      </p:pic>
      <p:pic>
        <p:nvPicPr>
          <p:cNvPr id="31" name="Picture Placeholder 75">
            <a:extLst>
              <a:ext uri="{FF2B5EF4-FFF2-40B4-BE49-F238E27FC236}">
                <a16:creationId xmlns="" xmlns:a16="http://schemas.microsoft.com/office/drawing/2014/main" id="{4FDD1278-D13B-4797-8C98-7540806B711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9" t="23632" r="10608"/>
          <a:stretch/>
        </p:blipFill>
        <p:spPr>
          <a:xfrm>
            <a:off x="8014447" y="2731047"/>
            <a:ext cx="1622183" cy="2298153"/>
          </a:xfrm>
        </p:spPr>
      </p:pic>
      <p:sp>
        <p:nvSpPr>
          <p:cNvPr id="8" name="Rectangle 7"/>
          <p:cNvSpPr/>
          <p:nvPr/>
        </p:nvSpPr>
        <p:spPr>
          <a:xfrm>
            <a:off x="630103" y="5109487"/>
            <a:ext cx="1848010" cy="95728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11319018</a:t>
            </a:r>
          </a:p>
          <a:p>
            <a:pPr algn="ctr"/>
            <a:r>
              <a:rPr lang="en-US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Andre </a:t>
            </a:r>
            <a:r>
              <a:rPr lang="en-US" sz="1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Siregar</a:t>
            </a:r>
            <a:endParaRPr lang="en-US" sz="160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(Project Manager)</a:t>
            </a:r>
            <a:endParaRPr lang="en-US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414704" y="5103274"/>
            <a:ext cx="2015558" cy="95728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11319050</a:t>
            </a:r>
          </a:p>
          <a:p>
            <a:pPr algn="ctr"/>
            <a:r>
              <a:rPr lang="en-US" sz="1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Artasya</a:t>
            </a:r>
            <a:r>
              <a:rPr lang="en-US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Simatupang</a:t>
            </a:r>
            <a:endParaRPr lang="en-US" sz="160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(Designer)</a:t>
            </a:r>
            <a:endParaRPr lang="en-US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297152" y="5107428"/>
            <a:ext cx="1848010" cy="95728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11319019</a:t>
            </a:r>
          </a:p>
          <a:p>
            <a:pPr algn="ctr"/>
            <a:r>
              <a:rPr lang="en-US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Evan Sianipar</a:t>
            </a:r>
          </a:p>
          <a:p>
            <a:pPr algn="ctr"/>
            <a:r>
              <a:rPr lang="en-US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(Programmer)</a:t>
            </a:r>
            <a:endParaRPr lang="en-US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020094" y="5103091"/>
            <a:ext cx="1848010" cy="95728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11319011</a:t>
            </a:r>
          </a:p>
          <a:p>
            <a:pPr algn="ctr"/>
            <a:r>
              <a:rPr lang="en-US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Gladys </a:t>
            </a:r>
            <a:r>
              <a:rPr lang="en-US" sz="1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Pardosi</a:t>
            </a:r>
            <a:endParaRPr lang="en-US" sz="160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(Analyst)</a:t>
            </a:r>
            <a:endParaRPr lang="en-US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868104" y="5101432"/>
            <a:ext cx="1848010" cy="95728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11319049</a:t>
            </a:r>
          </a:p>
          <a:p>
            <a:pPr algn="ctr"/>
            <a:r>
              <a:rPr lang="en-US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Mia </a:t>
            </a:r>
            <a:r>
              <a:rPr lang="en-US" sz="1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Gultom</a:t>
            </a:r>
            <a:endParaRPr lang="en-US" sz="160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(Analyst)</a:t>
            </a:r>
            <a:endParaRPr lang="en-US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741721" y="5101431"/>
            <a:ext cx="1848010" cy="95728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11319028</a:t>
            </a:r>
          </a:p>
          <a:p>
            <a:pPr algn="ctr"/>
            <a:r>
              <a:rPr lang="en-US" sz="1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Vicktor</a:t>
            </a:r>
            <a:r>
              <a:rPr lang="en-US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Naibaho</a:t>
            </a:r>
            <a:endParaRPr lang="en-US" sz="160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(Designer)</a:t>
            </a:r>
            <a:endParaRPr lang="en-US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831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>
            <a:extLst>
              <a:ext uri="{FF2B5EF4-FFF2-40B4-BE49-F238E27FC236}">
                <a16:creationId xmlns="" xmlns:a16="http://schemas.microsoft.com/office/drawing/2014/main" id="{7001B856-B79C-4FA5-95FD-B8EACA64129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906" y="0"/>
            <a:ext cx="10390093" cy="6858000"/>
          </a:xfr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657FC711-4568-4FA7-AA48-8402C6452B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5400000" flipH="1">
            <a:off x="1014370" y="-1026372"/>
            <a:ext cx="6888107" cy="8940849"/>
          </a:xfrm>
          <a:prstGeom prst="rect">
            <a:avLst/>
          </a:prstGeom>
          <a:gradFill flip="none" rotWithShape="1">
            <a:gsLst>
              <a:gs pos="1000">
                <a:schemeClr val="tx1">
                  <a:alpha val="0"/>
                </a:schemeClr>
              </a:gs>
              <a:gs pos="61000">
                <a:schemeClr val="tx1">
                  <a:alpha val="92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="" xmlns:a16="http://schemas.microsoft.com/office/drawing/2014/main" id="{50BB4A24-2253-4A39-B175-C51201337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1" y="187799"/>
            <a:ext cx="6293224" cy="957729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/>
              <a:t>GAMBARAN APLIKASI </a:t>
            </a:r>
            <a:endParaRPr lang="en-US" b="1" dirty="0"/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6AD81136-7F59-43AB-8A14-139387331E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607" y="1343475"/>
            <a:ext cx="7387111" cy="2609960"/>
          </a:xfrm>
        </p:spPr>
        <p:txBody>
          <a:bodyPr>
            <a:noAutofit/>
          </a:bodyPr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Tiap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users </a:t>
            </a: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memiliki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hak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akses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yang </a:t>
            </a: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berbeda</a:t>
            </a:r>
            <a:endParaRPr lang="en-US" sz="2800" dirty="0" smtClean="0"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Fokus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pada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penjualan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panen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masyarakat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di </a:t>
            </a: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Desa</a:t>
            </a:r>
            <a:endParaRPr lang="en-US" sz="2800" dirty="0" smtClean="0"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Menyimpan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data </a:t>
            </a: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panen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dan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penduduk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dan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export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Terdapat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grafik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data </a:t>
            </a: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dan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penjualan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panen</a:t>
            </a:r>
            <a:endParaRPr lang="en-US" sz="2800" dirty="0" smtClean="0"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Laporan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panen</a:t>
            </a:r>
            <a:r>
              <a:rPr lang="en-US" sz="2800" dirty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yang </a:t>
            </a: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dapat</a:t>
            </a: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di print</a:t>
            </a:r>
            <a:endParaRPr lang="en-US" sz="2800" dirty="0"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800" dirty="0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List </a:t>
            </a:r>
            <a:r>
              <a:rPr lang="en-US" sz="2800" dirty="0" err="1" smtClean="0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Keluhan</a:t>
            </a:r>
            <a:endParaRPr lang="en-US" sz="2800" dirty="0" smtClean="0"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9F0A75C1-3072-4DCB-952E-5C598E1C83E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04608" y="1155699"/>
            <a:ext cx="550800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D7DD2AF5-94F8-4276-A384-39A296E9E6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5832899" y="529006"/>
            <a:ext cx="514200" cy="122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="" xmlns:a16="http://schemas.microsoft.com/office/drawing/2014/main" id="{3E135D3E-7923-4D69-BC52-1E8434A0B2D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10932483" y="-13447"/>
            <a:ext cx="1260000" cy="1260000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79603" y="6448126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t>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4170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142865-E6CA-4761-9E4C-52F0D6A53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85" y="457200"/>
            <a:ext cx="10676190" cy="605118"/>
          </a:xfrm>
        </p:spPr>
        <p:txBody>
          <a:bodyPr>
            <a:noAutofit/>
          </a:bodyPr>
          <a:lstStyle/>
          <a:p>
            <a:pPr>
              <a:spcBef>
                <a:spcPts val="4200"/>
              </a:spcBef>
              <a:spcAft>
                <a:spcPts val="3000"/>
              </a:spcAft>
            </a:pPr>
            <a:r>
              <a:rPr lang="en-US" sz="3100" b="1" dirty="0" smtClean="0">
                <a:solidFill>
                  <a:schemeClr val="tx1"/>
                </a:solidFill>
              </a:rPr>
              <a:t>BISNIS PROSES (Current System)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2D4C32-3413-4C48-BAAC-8902D2C39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5" y="1244556"/>
            <a:ext cx="10883292" cy="4645403"/>
          </a:xfrm>
        </p:spPr>
        <p:txBody>
          <a:bodyPr numCol="1" spcCol="36000">
            <a:noAutofit/>
          </a:bodyPr>
          <a:lstStyle/>
          <a:p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pendataan</a:t>
            </a:r>
            <a:r>
              <a:rPr lang="en-US" dirty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jual</a:t>
            </a:r>
            <a:r>
              <a:rPr lang="en-US" dirty="0" smtClean="0"/>
              <a:t> </a:t>
            </a:r>
            <a:r>
              <a:rPr lang="en-US" dirty="0" err="1" smtClean="0"/>
              <a:t>panen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penduduk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manual</a:t>
            </a:r>
          </a:p>
          <a:p>
            <a:endParaRPr lang="en-US" i="1" dirty="0"/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D6D84601-5D04-4246-95A5-C178A6C74B1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53035" y="768242"/>
            <a:ext cx="10941651" cy="5423118"/>
            <a:chOff x="699108" y="935360"/>
            <a:chExt cx="10728780" cy="525600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DDAC6016-1C3C-4BBF-88B5-BD903710BDAE}"/>
                </a:ext>
              </a:extLst>
            </p:cNvPr>
            <p:cNvCxnSpPr/>
            <p:nvPr/>
          </p:nvCxnSpPr>
          <p:spPr>
            <a:xfrm>
              <a:off x="7260282" y="947420"/>
              <a:ext cx="4165355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B9FDF5A3-9005-483A-B72F-BD42C53B1E22}"/>
                </a:ext>
              </a:extLst>
            </p:cNvPr>
            <p:cNvCxnSpPr/>
            <p:nvPr/>
          </p:nvCxnSpPr>
          <p:spPr>
            <a:xfrm>
              <a:off x="699108" y="6172200"/>
              <a:ext cx="10728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AE3BCE0-4649-475A-A49B-916C5A6518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799888" y="3563360"/>
              <a:ext cx="5256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273375" y="6353829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pPr/>
              <a:t>6</a:t>
            </a:fld>
            <a:endParaRPr lang="en-US" noProof="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73"/>
          <a:stretch/>
        </p:blipFill>
        <p:spPr>
          <a:xfrm>
            <a:off x="2342197" y="2097741"/>
            <a:ext cx="7186166" cy="389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67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142865-E6CA-4761-9E4C-52F0D6A53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85" y="457200"/>
            <a:ext cx="10676190" cy="605118"/>
          </a:xfrm>
        </p:spPr>
        <p:txBody>
          <a:bodyPr>
            <a:noAutofit/>
          </a:bodyPr>
          <a:lstStyle/>
          <a:p>
            <a:pPr>
              <a:spcBef>
                <a:spcPts val="4200"/>
              </a:spcBef>
              <a:spcAft>
                <a:spcPts val="3000"/>
              </a:spcAft>
            </a:pPr>
            <a:r>
              <a:rPr lang="en-US" sz="3100" b="1" dirty="0" smtClean="0">
                <a:solidFill>
                  <a:schemeClr val="tx1"/>
                </a:solidFill>
              </a:rPr>
              <a:t>BISNIS PROSES (Target System)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2D4C32-3413-4C48-BAAC-8902D2C39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5" y="1244556"/>
            <a:ext cx="10883292" cy="853185"/>
          </a:xfrm>
        </p:spPr>
        <p:txBody>
          <a:bodyPr numCol="1" spcCol="36000">
            <a:noAutofit/>
          </a:bodyPr>
          <a:lstStyle/>
          <a:p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pendataan</a:t>
            </a:r>
            <a:r>
              <a:rPr lang="en-US" dirty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jual</a:t>
            </a:r>
            <a:r>
              <a:rPr lang="en-US" dirty="0" smtClean="0"/>
              <a:t> </a:t>
            </a:r>
            <a:r>
              <a:rPr lang="en-US" dirty="0" err="1" smtClean="0"/>
              <a:t>panen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penduduk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dirty="0" err="1"/>
              <a:t>S</a:t>
            </a:r>
            <a:r>
              <a:rPr lang="en-US" dirty="0" err="1" smtClean="0"/>
              <a:t>istem</a:t>
            </a:r>
            <a:r>
              <a:rPr lang="en-US" dirty="0" smtClean="0"/>
              <a:t> Smart Village </a:t>
            </a:r>
          </a:p>
          <a:p>
            <a:pPr marL="0" indent="0">
              <a:buNone/>
            </a:pPr>
            <a:endParaRPr lang="en-US" dirty="0" smtClean="0"/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D6D84601-5D04-4246-95A5-C178A6C74B1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53035" y="768242"/>
            <a:ext cx="10941651" cy="5423118"/>
            <a:chOff x="699108" y="935360"/>
            <a:chExt cx="10728780" cy="525600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DDAC6016-1C3C-4BBF-88B5-BD903710BDAE}"/>
                </a:ext>
              </a:extLst>
            </p:cNvPr>
            <p:cNvCxnSpPr/>
            <p:nvPr/>
          </p:nvCxnSpPr>
          <p:spPr>
            <a:xfrm>
              <a:off x="7260282" y="947420"/>
              <a:ext cx="4165355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B9FDF5A3-9005-483A-B72F-BD42C53B1E22}"/>
                </a:ext>
              </a:extLst>
            </p:cNvPr>
            <p:cNvCxnSpPr/>
            <p:nvPr/>
          </p:nvCxnSpPr>
          <p:spPr>
            <a:xfrm>
              <a:off x="699108" y="6172200"/>
              <a:ext cx="10728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AE3BCE0-4649-475A-A49B-916C5A6518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799888" y="3563360"/>
              <a:ext cx="5256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273375" y="6353829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pPr/>
              <a:t>7</a:t>
            </a:fld>
            <a:endParaRPr lang="en-US" noProof="0" dirty="0"/>
          </a:p>
        </p:txBody>
      </p:sp>
      <p:grpSp>
        <p:nvGrpSpPr>
          <p:cNvPr id="6" name="Group 5"/>
          <p:cNvGrpSpPr/>
          <p:nvPr/>
        </p:nvGrpSpPr>
        <p:grpSpPr>
          <a:xfrm>
            <a:off x="823781" y="2097741"/>
            <a:ext cx="5215050" cy="4080172"/>
            <a:chOff x="823781" y="2097741"/>
            <a:chExt cx="5215050" cy="408017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73"/>
            <a:stretch/>
          </p:blipFill>
          <p:spPr>
            <a:xfrm>
              <a:off x="823781" y="2097741"/>
              <a:ext cx="5215050" cy="3891613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980045" y="5737778"/>
              <a:ext cx="4909767" cy="4401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Login</a:t>
              </a:r>
              <a:endPara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6195095" y="5751225"/>
            <a:ext cx="4909767" cy="440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Logout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8" name="Picture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4"/>
          <a:stretch/>
        </p:blipFill>
        <p:spPr bwMode="auto">
          <a:xfrm>
            <a:off x="6038829" y="2158955"/>
            <a:ext cx="5506838" cy="37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855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142865-E6CA-4761-9E4C-52F0D6A53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85" y="457200"/>
            <a:ext cx="10676190" cy="605118"/>
          </a:xfrm>
        </p:spPr>
        <p:txBody>
          <a:bodyPr>
            <a:noAutofit/>
          </a:bodyPr>
          <a:lstStyle/>
          <a:p>
            <a:pPr>
              <a:spcBef>
                <a:spcPts val="4200"/>
              </a:spcBef>
              <a:spcAft>
                <a:spcPts val="3000"/>
              </a:spcAft>
            </a:pPr>
            <a:r>
              <a:rPr lang="en-US" sz="3100" b="1" dirty="0">
                <a:solidFill>
                  <a:schemeClr val="tx1"/>
                </a:solidFill>
              </a:rPr>
              <a:t>BISNIS PROSES (Target System</a:t>
            </a:r>
            <a:r>
              <a:rPr lang="en-US" sz="3100" b="1" dirty="0" smtClean="0">
                <a:solidFill>
                  <a:schemeClr val="tx1"/>
                </a:solidFill>
              </a:rPr>
              <a:t>) </a:t>
            </a:r>
            <a:r>
              <a:rPr lang="en-US" sz="3100" b="1" i="1" dirty="0" err="1" smtClean="0">
                <a:solidFill>
                  <a:schemeClr val="tx1"/>
                </a:solidFill>
              </a:rPr>
              <a:t>Lanjutan</a:t>
            </a:r>
            <a:r>
              <a:rPr lang="en-US" sz="3200" dirty="0">
                <a:solidFill>
                  <a:schemeClr val="tx1"/>
                </a:solidFill>
              </a:rPr>
              <a:t/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2D4C32-3413-4C48-BAAC-8902D2C39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5" y="1244557"/>
            <a:ext cx="10883292" cy="476668"/>
          </a:xfrm>
        </p:spPr>
        <p:txBody>
          <a:bodyPr numCol="1" spcCol="36000">
            <a:noAutofit/>
          </a:bodyPr>
          <a:lstStyle/>
          <a:p>
            <a:r>
              <a:rPr lang="en-US" dirty="0" err="1" smtClean="0"/>
              <a:t>Panen</a:t>
            </a:r>
            <a:endParaRPr lang="en-US" dirty="0" smtClean="0"/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D6D84601-5D04-4246-95A5-C178A6C74B1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99107" y="768242"/>
            <a:ext cx="11009045" cy="5423118"/>
            <a:chOff x="699108" y="935360"/>
            <a:chExt cx="10741999" cy="525600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DDAC6016-1C3C-4BBF-88B5-BD903710BDAE}"/>
                </a:ext>
              </a:extLst>
            </p:cNvPr>
            <p:cNvCxnSpPr/>
            <p:nvPr/>
          </p:nvCxnSpPr>
          <p:spPr>
            <a:xfrm>
              <a:off x="8911981" y="947420"/>
              <a:ext cx="2529126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B9FDF5A3-9005-483A-B72F-BD42C53B1E22}"/>
                </a:ext>
              </a:extLst>
            </p:cNvPr>
            <p:cNvCxnSpPr/>
            <p:nvPr/>
          </p:nvCxnSpPr>
          <p:spPr>
            <a:xfrm>
              <a:off x="699108" y="6172200"/>
              <a:ext cx="10728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AE3BCE0-4649-475A-A49B-916C5A6518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799888" y="3563360"/>
              <a:ext cx="5256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273375" y="6353829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pPr/>
              <a:t>8</a:t>
            </a:fld>
            <a:endParaRPr lang="en-US" noProof="0" dirty="0"/>
          </a:p>
        </p:txBody>
      </p:sp>
      <p:pic>
        <p:nvPicPr>
          <p:cNvPr id="205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574" y="1721226"/>
            <a:ext cx="5189789" cy="2166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363" y="1712631"/>
            <a:ext cx="5204012" cy="2292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574" y="3929516"/>
            <a:ext cx="5077473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457" y="3887716"/>
            <a:ext cx="4950380" cy="224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836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142865-E6CA-4761-9E4C-52F0D6A53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85" y="457200"/>
            <a:ext cx="10676190" cy="605118"/>
          </a:xfrm>
        </p:spPr>
        <p:txBody>
          <a:bodyPr>
            <a:noAutofit/>
          </a:bodyPr>
          <a:lstStyle/>
          <a:p>
            <a:pPr>
              <a:spcBef>
                <a:spcPts val="4200"/>
              </a:spcBef>
              <a:spcAft>
                <a:spcPts val="3000"/>
              </a:spcAft>
            </a:pPr>
            <a:r>
              <a:rPr lang="en-US" sz="3100" b="1" dirty="0">
                <a:solidFill>
                  <a:schemeClr val="tx1"/>
                </a:solidFill>
              </a:rPr>
              <a:t>BISNIS PROSES (Target System</a:t>
            </a:r>
            <a:r>
              <a:rPr lang="en-US" sz="3100" b="1" dirty="0" smtClean="0">
                <a:solidFill>
                  <a:schemeClr val="tx1"/>
                </a:solidFill>
              </a:rPr>
              <a:t>) </a:t>
            </a:r>
            <a:r>
              <a:rPr lang="en-US" sz="3100" b="1" i="1" dirty="0" err="1" smtClean="0">
                <a:solidFill>
                  <a:schemeClr val="tx1"/>
                </a:solidFill>
              </a:rPr>
              <a:t>Lanjutan</a:t>
            </a:r>
            <a:r>
              <a:rPr lang="en-US" sz="3200" dirty="0">
                <a:solidFill>
                  <a:schemeClr val="tx1"/>
                </a:solidFill>
              </a:rPr>
              <a:t/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r>
              <a:rPr lang="en-US" sz="1050" dirty="0">
                <a:solidFill>
                  <a:schemeClr val="tx1"/>
                </a:solidFill>
              </a:rPr>
              <a:t/>
            </a:r>
            <a:br>
              <a:rPr lang="en-US" sz="1050" dirty="0">
                <a:solidFill>
                  <a:schemeClr val="tx1"/>
                </a:solidFill>
              </a:rPr>
            </a:br>
            <a:endParaRPr lang="en-US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2D4C32-3413-4C48-BAAC-8902D2C39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5" y="1244557"/>
            <a:ext cx="10883292" cy="476668"/>
          </a:xfrm>
        </p:spPr>
        <p:txBody>
          <a:bodyPr numCol="1" spcCol="36000">
            <a:noAutofit/>
          </a:bodyPr>
          <a:lstStyle/>
          <a:p>
            <a:r>
              <a:rPr lang="en-US" dirty="0" err="1" smtClean="0"/>
              <a:t>Penduduk</a:t>
            </a:r>
            <a:endParaRPr lang="en-US" dirty="0" smtClean="0"/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D6D84601-5D04-4246-95A5-C178A6C74B1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99107" y="768242"/>
            <a:ext cx="11009045" cy="5423118"/>
            <a:chOff x="699108" y="935360"/>
            <a:chExt cx="10741999" cy="525600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DDAC6016-1C3C-4BBF-88B5-BD903710BDAE}"/>
                </a:ext>
              </a:extLst>
            </p:cNvPr>
            <p:cNvCxnSpPr/>
            <p:nvPr/>
          </p:nvCxnSpPr>
          <p:spPr>
            <a:xfrm>
              <a:off x="8911981" y="947420"/>
              <a:ext cx="2529126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B9FDF5A3-9005-483A-B72F-BD42C53B1E22}"/>
                </a:ext>
              </a:extLst>
            </p:cNvPr>
            <p:cNvCxnSpPr/>
            <p:nvPr/>
          </p:nvCxnSpPr>
          <p:spPr>
            <a:xfrm>
              <a:off x="699108" y="6172200"/>
              <a:ext cx="10728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AE3BCE0-4649-475A-A49B-916C5A6518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799888" y="3563360"/>
              <a:ext cx="5256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273375" y="6353829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pPr/>
              <a:t>9</a:t>
            </a:fld>
            <a:endParaRPr lang="en-US" noProof="0" dirty="0"/>
          </a:p>
        </p:txBody>
      </p:sp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64" y="1795888"/>
            <a:ext cx="4634472" cy="211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763" y="1795888"/>
            <a:ext cx="4815072" cy="2023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64" y="3933969"/>
            <a:ext cx="4540342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400" y="3913094"/>
            <a:ext cx="4918565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587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Custom 12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B9BAA"/>
      </a:accent1>
      <a:accent2>
        <a:srgbClr val="FAB900"/>
      </a:accent2>
      <a:accent3>
        <a:srgbClr val="4B9BAA"/>
      </a:accent3>
      <a:accent4>
        <a:srgbClr val="EE7008"/>
      </a:accent4>
      <a:accent5>
        <a:srgbClr val="4B9BAA"/>
      </a:accent5>
      <a:accent6>
        <a:srgbClr val="D5393D"/>
      </a:accent6>
      <a:hlink>
        <a:srgbClr val="4B9BAA"/>
      </a:hlink>
      <a:folHlink>
        <a:srgbClr val="EE7008"/>
      </a:folHlink>
    </a:clrScheme>
    <a:fontScheme name="Custom 10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89732948_Virtual field trip_RVA_v4.potx" id="{D5327314-4ABE-4FA3-A970-063A298A971D}" vid="{3433CD16-A6C1-4434-8A42-CCC2BC6B04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0BCAE0-0F0E-4D40-98F9-5333DE7430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B0764C4-A3D3-4D44-A5D4-7F16AA0BDF2F}">
  <ds:schemaRefs>
    <ds:schemaRef ds:uri="http://schemas.microsoft.com/office/2006/documentManagement/types"/>
    <ds:schemaRef ds:uri="http://purl.org/dc/dcmitype/"/>
    <ds:schemaRef ds:uri="16c05727-aa75-4e4a-9b5f-8a80a1165891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purl.org/dc/elements/1.1/"/>
    <ds:schemaRef ds:uri="71af3243-3dd4-4a8d-8c0d-dd76da1f02a5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D3F06319-8903-43B2-A6AD-98B911A6C5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Virtual field trip</Template>
  <TotalTime>0</TotalTime>
  <Words>1460</Words>
  <Application>Microsoft Office PowerPoint</Application>
  <PresentationFormat>Widescreen</PresentationFormat>
  <Paragraphs>261</Paragraphs>
  <Slides>34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Calibri</vt:lpstr>
      <vt:lpstr>Tahoma</vt:lpstr>
      <vt:lpstr>Verdana</vt:lpstr>
      <vt:lpstr>Wingdings</vt:lpstr>
      <vt:lpstr>Parcel</vt:lpstr>
      <vt:lpstr>PowerPoint Presentation</vt:lpstr>
      <vt:lpstr>PowerPoint Presentation</vt:lpstr>
      <vt:lpstr>LATAR BELAKANG   </vt:lpstr>
      <vt:lpstr>MANAJEMEN SUMBER DAYA MANUSIA</vt:lpstr>
      <vt:lpstr>GAMBARAN APLIKASI </vt:lpstr>
      <vt:lpstr>BISNIS PROSES (Current System)   </vt:lpstr>
      <vt:lpstr>BISNIS PROSES (Target System)   </vt:lpstr>
      <vt:lpstr>BISNIS PROSES (Target System) Lanjutan     </vt:lpstr>
      <vt:lpstr>BISNIS PROSES (Target System) Lanjutan     </vt:lpstr>
      <vt:lpstr>BISNIS PROSES (Target System) Lanjutan     </vt:lpstr>
      <vt:lpstr>BISNIS PROSES (Target System) Lanjutan     </vt:lpstr>
      <vt:lpstr>BISNIS PROSES (Target System) Lanjutan     </vt:lpstr>
      <vt:lpstr>BISNIS PROSES (Target System) Lanjutan     </vt:lpstr>
      <vt:lpstr>BISNIS PROSES (Target System) Lanjutan     </vt:lpstr>
      <vt:lpstr>BISNIS PROSES (Target System) Lanjutan     </vt:lpstr>
      <vt:lpstr>BISNIS PROSES (Target System) Lanjutan     </vt:lpstr>
      <vt:lpstr>Fungsi Utama Aplikasi     </vt:lpstr>
      <vt:lpstr>Spesifikasi User     </vt:lpstr>
      <vt:lpstr>PowerPoint Presentation</vt:lpstr>
      <vt:lpstr>STRUKTUR HALAMAN PRODUK</vt:lpstr>
      <vt:lpstr>Tahapan Proyek</vt:lpstr>
      <vt:lpstr>Rancangan Database</vt:lpstr>
      <vt:lpstr>Rancangan Mockup UI</vt:lpstr>
      <vt:lpstr>Aplikasi Akhir</vt:lpstr>
      <vt:lpstr>Aplikasi Akhir(Cont.)</vt:lpstr>
      <vt:lpstr>PowerPoint Presentation</vt:lpstr>
      <vt:lpstr>Aplikasi Akhir(Cont.)</vt:lpstr>
      <vt:lpstr>Aplikasi Akhir(Cont.)</vt:lpstr>
      <vt:lpstr>Reaslisasi Tugas</vt:lpstr>
      <vt:lpstr>Reaslisasi Tugas (Cont.)</vt:lpstr>
      <vt:lpstr>Kesimpulan</vt:lpstr>
      <vt:lpstr>Saran</vt:lpstr>
      <vt:lpstr>DEMO APLIKASI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 VILLAGE</dc:title>
  <dc:creator/>
  <cp:lastModifiedBy/>
  <cp:revision>1</cp:revision>
  <dcterms:created xsi:type="dcterms:W3CDTF">2020-06-03T14:50:12Z</dcterms:created>
  <dcterms:modified xsi:type="dcterms:W3CDTF">2020-06-06T13:06:37Z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